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Economica"/>
      <p:regular r:id="rId16"/>
      <p:bold r:id="rId17"/>
      <p:italic r:id="rId18"/>
      <p:boldItalic r:id="rId19"/>
    </p:embeddedFont>
    <p:embeddedFont>
      <p:font typeface="Open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OpenSans-regular.fntdata"/><Relationship Id="rId11" Type="http://schemas.openxmlformats.org/officeDocument/2006/relationships/slide" Target="slides/slide7.xml"/><Relationship Id="rId22" Type="http://schemas.openxmlformats.org/officeDocument/2006/relationships/font" Target="fonts/OpenSans-italic.fntdata"/><Relationship Id="rId10" Type="http://schemas.openxmlformats.org/officeDocument/2006/relationships/slide" Target="slides/slide6.xml"/><Relationship Id="rId21" Type="http://schemas.openxmlformats.org/officeDocument/2006/relationships/font" Target="fonts/OpenSans-bold.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OpenSa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Economica-bold.fntdata"/><Relationship Id="rId16" Type="http://schemas.openxmlformats.org/officeDocument/2006/relationships/font" Target="fonts/Economica-regular.fntdata"/><Relationship Id="rId5" Type="http://schemas.openxmlformats.org/officeDocument/2006/relationships/slide" Target="slides/slide1.xml"/><Relationship Id="rId19" Type="http://schemas.openxmlformats.org/officeDocument/2006/relationships/font" Target="fonts/Economica-boldItalic.fntdata"/><Relationship Id="rId6" Type="http://schemas.openxmlformats.org/officeDocument/2006/relationships/slide" Target="slides/slide2.xml"/><Relationship Id="rId18" Type="http://schemas.openxmlformats.org/officeDocument/2006/relationships/font" Target="fonts/Economica-italic.fntdata"/><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149" name="Shape 14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8" name="Shape 2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3" name="Shape 233"/>
        <p:cNvGrpSpPr/>
        <p:nvPr/>
      </p:nvGrpSpPr>
      <p:grpSpPr>
        <a:xfrm>
          <a:off x="0" y="0"/>
          <a:ext cx="0" cy="0"/>
          <a:chOff x="0" y="0"/>
          <a:chExt cx="0" cy="0"/>
        </a:xfrm>
      </p:grpSpPr>
      <p:sp>
        <p:nvSpPr>
          <p:cNvPr id="234" name="Shape 2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5" name="Shape 23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3" name="Shape 173"/>
        <p:cNvGrpSpPr/>
        <p:nvPr/>
      </p:nvGrpSpPr>
      <p:grpSpPr>
        <a:xfrm>
          <a:off x="0" y="0"/>
          <a:ext cx="0" cy="0"/>
          <a:chOff x="0" y="0"/>
          <a:chExt cx="0" cy="0"/>
        </a:xfrm>
      </p:grpSpPr>
      <p:sp>
        <p:nvSpPr>
          <p:cNvPr id="174" name="Shape 1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5" name="Shape 17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6" name="Shape 1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0" name="Shape 200"/>
        <p:cNvGrpSpPr/>
        <p:nvPr/>
      </p:nvGrpSpPr>
      <p:grpSpPr>
        <a:xfrm>
          <a:off x="0" y="0"/>
          <a:ext cx="0" cy="0"/>
          <a:chOff x="0" y="0"/>
          <a:chExt cx="0" cy="0"/>
        </a:xfrm>
      </p:grpSpPr>
      <p:sp>
        <p:nvSpPr>
          <p:cNvPr id="201" name="Shape 2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2" name="Shape 20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8" name="Shape 208"/>
        <p:cNvGrpSpPr/>
        <p:nvPr/>
      </p:nvGrpSpPr>
      <p:grpSpPr>
        <a:xfrm>
          <a:off x="0" y="0"/>
          <a:ext cx="0" cy="0"/>
          <a:chOff x="0" y="0"/>
          <a:chExt cx="0" cy="0"/>
        </a:xfrm>
      </p:grpSpPr>
      <p:sp>
        <p:nvSpPr>
          <p:cNvPr id="209" name="Shape 2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0" name="Shape 21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p:nvPr/>
        </p:nvSpPr>
        <p:spPr>
          <a:xfrm>
            <a:off x="2744012" y="756700"/>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11" name="Shape 11"/>
          <p:cNvSpPr/>
          <p:nvPr/>
        </p:nvSpPr>
        <p:spPr>
          <a:xfrm rot="10800000">
            <a:off x="5318350" y="32667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12" name="Shape 12"/>
          <p:cNvSpPr txBox="1"/>
          <p:nvPr>
            <p:ph type="ctrTitle"/>
          </p:nvPr>
        </p:nvSpPr>
        <p:spPr>
          <a:xfrm>
            <a:off x="3044700" y="1444255"/>
            <a:ext cx="3054600" cy="1537199"/>
          </a:xfrm>
          <a:prstGeom prst="rect">
            <a:avLst/>
          </a:prstGeom>
        </p:spPr>
        <p:txBody>
          <a:bodyPr anchorCtr="0" anchor="b"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13" name="Shape 13"/>
          <p:cNvSpPr txBox="1"/>
          <p:nvPr>
            <p:ph idx="1" type="subTitle"/>
          </p:nvPr>
        </p:nvSpPr>
        <p:spPr>
          <a:xfrm>
            <a:off x="3044700" y="3116580"/>
            <a:ext cx="3054600" cy="701400"/>
          </a:xfrm>
          <a:prstGeom prst="rect">
            <a:avLst/>
          </a:prstGeom>
        </p:spPr>
        <p:txBody>
          <a:bodyPr anchorCtr="0" anchor="t" bIns="91425" lIns="91425" rIns="91425" tIns="91425"/>
          <a:lstStyle>
            <a:lvl1pPr lvl="0" algn="ctr">
              <a:lnSpc>
                <a:spcPct val="100000"/>
              </a:lnSpc>
              <a:spcBef>
                <a:spcPts val="0"/>
              </a:spcBef>
              <a:spcAft>
                <a:spcPts val="0"/>
              </a:spcAft>
              <a:buSzPct val="100000"/>
              <a:buFont typeface="Economica"/>
              <a:buNone/>
              <a:defRPr sz="2100">
                <a:latin typeface="Economica"/>
                <a:ea typeface="Economica"/>
                <a:cs typeface="Economica"/>
                <a:sym typeface="Economica"/>
              </a:defRPr>
            </a:lvl1pPr>
            <a:lvl2pPr lvl="1" algn="ctr">
              <a:lnSpc>
                <a:spcPct val="100000"/>
              </a:lnSpc>
              <a:spcBef>
                <a:spcPts val="0"/>
              </a:spcBef>
              <a:spcAft>
                <a:spcPts val="0"/>
              </a:spcAft>
              <a:buSzPct val="100000"/>
              <a:buFont typeface="Economica"/>
              <a:buNone/>
              <a:defRPr sz="2100">
                <a:latin typeface="Economica"/>
                <a:ea typeface="Economica"/>
                <a:cs typeface="Economica"/>
                <a:sym typeface="Economica"/>
              </a:defRPr>
            </a:lvl2pPr>
            <a:lvl3pPr lvl="2" algn="ctr">
              <a:lnSpc>
                <a:spcPct val="100000"/>
              </a:lnSpc>
              <a:spcBef>
                <a:spcPts val="0"/>
              </a:spcBef>
              <a:spcAft>
                <a:spcPts val="0"/>
              </a:spcAft>
              <a:buSzPct val="100000"/>
              <a:buFont typeface="Economica"/>
              <a:buNone/>
              <a:defRPr sz="2100">
                <a:latin typeface="Economica"/>
                <a:ea typeface="Economica"/>
                <a:cs typeface="Economica"/>
                <a:sym typeface="Economica"/>
              </a:defRPr>
            </a:lvl3pPr>
            <a:lvl4pPr lvl="3" algn="ctr">
              <a:lnSpc>
                <a:spcPct val="100000"/>
              </a:lnSpc>
              <a:spcBef>
                <a:spcPts val="0"/>
              </a:spcBef>
              <a:spcAft>
                <a:spcPts val="0"/>
              </a:spcAft>
              <a:buSzPct val="100000"/>
              <a:buFont typeface="Economica"/>
              <a:buNone/>
              <a:defRPr sz="2100">
                <a:latin typeface="Economica"/>
                <a:ea typeface="Economica"/>
                <a:cs typeface="Economica"/>
                <a:sym typeface="Economica"/>
              </a:defRPr>
            </a:lvl4pPr>
            <a:lvl5pPr lvl="4" algn="ctr">
              <a:lnSpc>
                <a:spcPct val="100000"/>
              </a:lnSpc>
              <a:spcBef>
                <a:spcPts val="0"/>
              </a:spcBef>
              <a:spcAft>
                <a:spcPts val="0"/>
              </a:spcAft>
              <a:buSzPct val="100000"/>
              <a:buFont typeface="Economica"/>
              <a:buNone/>
              <a:defRPr sz="2100">
                <a:latin typeface="Economica"/>
                <a:ea typeface="Economica"/>
                <a:cs typeface="Economica"/>
                <a:sym typeface="Economica"/>
              </a:defRPr>
            </a:lvl5pPr>
            <a:lvl6pPr lvl="5" algn="ctr">
              <a:lnSpc>
                <a:spcPct val="100000"/>
              </a:lnSpc>
              <a:spcBef>
                <a:spcPts val="0"/>
              </a:spcBef>
              <a:spcAft>
                <a:spcPts val="0"/>
              </a:spcAft>
              <a:buSzPct val="100000"/>
              <a:buFont typeface="Economica"/>
              <a:buNone/>
              <a:defRPr sz="2100">
                <a:latin typeface="Economica"/>
                <a:ea typeface="Economica"/>
                <a:cs typeface="Economica"/>
                <a:sym typeface="Economica"/>
              </a:defRPr>
            </a:lvl6pPr>
            <a:lvl7pPr lvl="6" algn="ctr">
              <a:lnSpc>
                <a:spcPct val="100000"/>
              </a:lnSpc>
              <a:spcBef>
                <a:spcPts val="0"/>
              </a:spcBef>
              <a:spcAft>
                <a:spcPts val="0"/>
              </a:spcAft>
              <a:buSzPct val="100000"/>
              <a:buFont typeface="Economica"/>
              <a:buNone/>
              <a:defRPr sz="2100">
                <a:latin typeface="Economica"/>
                <a:ea typeface="Economica"/>
                <a:cs typeface="Economica"/>
                <a:sym typeface="Economica"/>
              </a:defRPr>
            </a:lvl7pPr>
            <a:lvl8pPr lvl="7" algn="ctr">
              <a:lnSpc>
                <a:spcPct val="100000"/>
              </a:lnSpc>
              <a:spcBef>
                <a:spcPts val="0"/>
              </a:spcBef>
              <a:spcAft>
                <a:spcPts val="0"/>
              </a:spcAft>
              <a:buSzPct val="100000"/>
              <a:buFont typeface="Economica"/>
              <a:buNone/>
              <a:defRPr sz="2100">
                <a:latin typeface="Economica"/>
                <a:ea typeface="Economica"/>
                <a:cs typeface="Economica"/>
                <a:sym typeface="Economica"/>
              </a:defRPr>
            </a:lvl8pPr>
            <a:lvl9pPr lvl="8" algn="ctr">
              <a:lnSpc>
                <a:spcPct val="100000"/>
              </a:lnSpc>
              <a:spcBef>
                <a:spcPts val="0"/>
              </a:spcBef>
              <a:spcAft>
                <a:spcPts val="0"/>
              </a:spcAft>
              <a:buSzPct val="100000"/>
              <a:buFont typeface="Economica"/>
              <a:buNone/>
              <a:defRPr sz="2100">
                <a:latin typeface="Economica"/>
                <a:ea typeface="Economica"/>
                <a:cs typeface="Economica"/>
                <a:sym typeface="Economica"/>
              </a:defRPr>
            </a:lvl9pPr>
          </a:lstStyle>
          <a:p/>
        </p:txBody>
      </p:sp>
      <p:sp>
        <p:nvSpPr>
          <p:cNvPr id="14" name="Shape 1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f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51" name="Shape 51"/>
        <p:cNvGrpSpPr/>
        <p:nvPr/>
      </p:nvGrpSpPr>
      <p:grpSpPr>
        <a:xfrm>
          <a:off x="0" y="0"/>
          <a:ext cx="0" cy="0"/>
          <a:chOff x="0" y="0"/>
          <a:chExt cx="0" cy="0"/>
        </a:xfrm>
      </p:grpSpPr>
      <p:sp>
        <p:nvSpPr>
          <p:cNvPr id="52" name="Shape 52"/>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53" name="Shape 53"/>
          <p:cNvSpPr txBox="1"/>
          <p:nvPr>
            <p:ph type="title"/>
          </p:nvPr>
        </p:nvSpPr>
        <p:spPr>
          <a:xfrm>
            <a:off x="311700" y="957125"/>
            <a:ext cx="8520600" cy="2128800"/>
          </a:xfrm>
          <a:prstGeom prst="rect">
            <a:avLst/>
          </a:prstGeom>
        </p:spPr>
        <p:txBody>
          <a:bodyPr anchorCtr="0" anchor="ctr" bIns="91425" lIns="91425" rIns="91425" tIns="91425"/>
          <a:lstStyle>
            <a:lvl1pPr lvl="0" algn="ctr">
              <a:spcBef>
                <a:spcPts val="0"/>
              </a:spcBef>
              <a:buClr>
                <a:schemeClr val="lt2"/>
              </a:buClr>
              <a:buSzPct val="100000"/>
              <a:defRPr sz="16000">
                <a:solidFill>
                  <a:schemeClr val="lt2"/>
                </a:solidFill>
              </a:defRPr>
            </a:lvl1pPr>
            <a:lvl2pPr lvl="1" algn="ctr">
              <a:spcBef>
                <a:spcPts val="0"/>
              </a:spcBef>
              <a:buClr>
                <a:schemeClr val="lt2"/>
              </a:buClr>
              <a:buSzPct val="100000"/>
              <a:defRPr sz="16000">
                <a:solidFill>
                  <a:schemeClr val="lt2"/>
                </a:solidFill>
              </a:defRPr>
            </a:lvl2pPr>
            <a:lvl3pPr lvl="2" algn="ctr">
              <a:spcBef>
                <a:spcPts val="0"/>
              </a:spcBef>
              <a:buClr>
                <a:schemeClr val="lt2"/>
              </a:buClr>
              <a:buSzPct val="100000"/>
              <a:defRPr sz="16000">
                <a:solidFill>
                  <a:schemeClr val="lt2"/>
                </a:solidFill>
              </a:defRPr>
            </a:lvl3pPr>
            <a:lvl4pPr lvl="3" algn="ctr">
              <a:spcBef>
                <a:spcPts val="0"/>
              </a:spcBef>
              <a:buClr>
                <a:schemeClr val="lt2"/>
              </a:buClr>
              <a:buSzPct val="100000"/>
              <a:defRPr sz="16000">
                <a:solidFill>
                  <a:schemeClr val="lt2"/>
                </a:solidFill>
              </a:defRPr>
            </a:lvl4pPr>
            <a:lvl5pPr lvl="4" algn="ctr">
              <a:spcBef>
                <a:spcPts val="0"/>
              </a:spcBef>
              <a:buClr>
                <a:schemeClr val="lt2"/>
              </a:buClr>
              <a:buSzPct val="100000"/>
              <a:defRPr sz="16000">
                <a:solidFill>
                  <a:schemeClr val="lt2"/>
                </a:solidFill>
              </a:defRPr>
            </a:lvl5pPr>
            <a:lvl6pPr lvl="5" algn="ctr">
              <a:spcBef>
                <a:spcPts val="0"/>
              </a:spcBef>
              <a:buClr>
                <a:schemeClr val="lt2"/>
              </a:buClr>
              <a:buSzPct val="100000"/>
              <a:defRPr sz="16000">
                <a:solidFill>
                  <a:schemeClr val="lt2"/>
                </a:solidFill>
              </a:defRPr>
            </a:lvl6pPr>
            <a:lvl7pPr lvl="6" algn="ctr">
              <a:spcBef>
                <a:spcPts val="0"/>
              </a:spcBef>
              <a:buClr>
                <a:schemeClr val="lt2"/>
              </a:buClr>
              <a:buSzPct val="100000"/>
              <a:defRPr sz="16000">
                <a:solidFill>
                  <a:schemeClr val="lt2"/>
                </a:solidFill>
              </a:defRPr>
            </a:lvl7pPr>
            <a:lvl8pPr lvl="7" algn="ctr">
              <a:spcBef>
                <a:spcPts val="0"/>
              </a:spcBef>
              <a:buClr>
                <a:schemeClr val="lt2"/>
              </a:buClr>
              <a:buSzPct val="100000"/>
              <a:defRPr sz="16000">
                <a:solidFill>
                  <a:schemeClr val="lt2"/>
                </a:solidFill>
              </a:defRPr>
            </a:lvl8pPr>
            <a:lvl9pPr lvl="8" algn="ctr">
              <a:spcBef>
                <a:spcPts val="0"/>
              </a:spcBef>
              <a:buClr>
                <a:schemeClr val="lt2"/>
              </a:buClr>
              <a:buSzPct val="100000"/>
              <a:defRPr sz="16000">
                <a:solidFill>
                  <a:schemeClr val="lt2"/>
                </a:solidFill>
              </a:defRPr>
            </a:lvl9pPr>
          </a:lstStyle>
          <a:p/>
        </p:txBody>
      </p:sp>
      <p:sp>
        <p:nvSpPr>
          <p:cNvPr id="54" name="Shape 54"/>
          <p:cNvSpPr txBox="1"/>
          <p:nvPr>
            <p:ph idx="1" type="body"/>
          </p:nvPr>
        </p:nvSpPr>
        <p:spPr>
          <a:xfrm>
            <a:off x="311700" y="3162000"/>
            <a:ext cx="8520600" cy="10716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5" name="Shape 5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f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6" name="Shape 56"/>
        <p:cNvGrpSpPr/>
        <p:nvPr/>
      </p:nvGrpSpPr>
      <p:grpSpPr>
        <a:xfrm>
          <a:off x="0" y="0"/>
          <a:ext cx="0" cy="0"/>
          <a:chOff x="0" y="0"/>
          <a:chExt cx="0" cy="0"/>
        </a:xfrm>
      </p:grpSpPr>
      <p:sp>
        <p:nvSpPr>
          <p:cNvPr id="57" name="Shape 5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fr"/>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ise en page personnalisée">
    <p:bg>
      <p:bgPr>
        <a:solidFill>
          <a:srgbClr val="FFFFFF"/>
        </a:solidFill>
      </p:bgPr>
    </p:bg>
    <p:spTree>
      <p:nvGrpSpPr>
        <p:cNvPr id="58" name="Shape 58"/>
        <p:cNvGrpSpPr/>
        <p:nvPr/>
      </p:nvGrpSpPr>
      <p:grpSpPr>
        <a:xfrm>
          <a:off x="0" y="0"/>
          <a:ext cx="0" cy="0"/>
          <a:chOff x="0" y="0"/>
          <a:chExt cx="0" cy="0"/>
        </a:xfrm>
      </p:grpSpPr>
      <p:sp>
        <p:nvSpPr>
          <p:cNvPr id="59" name="Shape 59"/>
          <p:cNvSpPr/>
          <p:nvPr/>
        </p:nvSpPr>
        <p:spPr>
          <a:xfrm>
            <a:off x="0" y="0"/>
            <a:ext cx="91440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60" name="Shape 60"/>
          <p:cNvSpPr/>
          <p:nvPr/>
        </p:nvSpPr>
        <p:spPr>
          <a:xfrm rot="5400000">
            <a:off x="-48494" y="1766180"/>
            <a:ext cx="858900" cy="762000"/>
          </a:xfrm>
          <a:prstGeom prst="triangle">
            <a:avLst>
              <a:gd fmla="val 50000" name="adj"/>
            </a:avLst>
          </a:prstGeom>
          <a:solidFill>
            <a:srgbClr val="CCCCCC"/>
          </a:solidFill>
          <a:ln>
            <a:noFill/>
          </a:ln>
        </p:spPr>
        <p:txBody>
          <a:bodyPr anchorCtr="0" anchor="ctr" bIns="91425" lIns="91425" rIns="91425" tIns="91425">
            <a:noAutofit/>
          </a:bodyPr>
          <a:lstStyle/>
          <a:p>
            <a:pPr lvl="0">
              <a:spcBef>
                <a:spcPts val="0"/>
              </a:spcBef>
              <a:buNone/>
            </a:pPr>
            <a:r>
              <a:t/>
            </a:r>
            <a:endParaRPr/>
          </a:p>
        </p:txBody>
      </p:sp>
      <p:sp>
        <p:nvSpPr>
          <p:cNvPr id="61" name="Shape 61"/>
          <p:cNvSpPr/>
          <p:nvPr/>
        </p:nvSpPr>
        <p:spPr>
          <a:xfrm rot="5400000">
            <a:off x="-48494" y="48475"/>
            <a:ext cx="858900" cy="762000"/>
          </a:xfrm>
          <a:prstGeom prst="triangle">
            <a:avLst>
              <a:gd fmla="val 50000" name="adj"/>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62" name="Shape 62"/>
          <p:cNvSpPr/>
          <p:nvPr/>
        </p:nvSpPr>
        <p:spPr>
          <a:xfrm rot="-5400000">
            <a:off x="-48361" y="477891"/>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63" name="Shape 63"/>
          <p:cNvSpPr/>
          <p:nvPr/>
        </p:nvSpPr>
        <p:spPr>
          <a:xfrm flipH="1" rot="-5400000">
            <a:off x="3761646" y="1766180"/>
            <a:ext cx="858900" cy="762000"/>
          </a:xfrm>
          <a:prstGeom prst="triangle">
            <a:avLst>
              <a:gd fmla="val 50000" name="adj"/>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64" name="Shape 64"/>
          <p:cNvSpPr/>
          <p:nvPr/>
        </p:nvSpPr>
        <p:spPr>
          <a:xfrm flipH="1" rot="5400000">
            <a:off x="3976138" y="1980898"/>
            <a:ext cx="429600" cy="762000"/>
          </a:xfrm>
          <a:prstGeom prst="rtTriangle">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65" name="Shape 65"/>
          <p:cNvSpPr/>
          <p:nvPr/>
        </p:nvSpPr>
        <p:spPr>
          <a:xfrm flipH="1" rot="5400000">
            <a:off x="3761514" y="477891"/>
            <a:ext cx="858900" cy="762000"/>
          </a:xfrm>
          <a:prstGeom prst="triangle">
            <a:avLst>
              <a:gd fmla="val 50000" name="adj"/>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66" name="Shape 66"/>
          <p:cNvSpPr/>
          <p:nvPr/>
        </p:nvSpPr>
        <p:spPr>
          <a:xfrm flipH="1" rot="5400000">
            <a:off x="3761488" y="1336794"/>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67" name="Shape 67"/>
          <p:cNvSpPr/>
          <p:nvPr/>
        </p:nvSpPr>
        <p:spPr>
          <a:xfrm rot="5400000">
            <a:off x="1475437" y="1766180"/>
            <a:ext cx="858900" cy="762000"/>
          </a:xfrm>
          <a:prstGeom prst="triangle">
            <a:avLst>
              <a:gd fmla="val 50000" name="adj"/>
            </a:avLst>
          </a:prstGeom>
          <a:solidFill>
            <a:srgbClr val="CCCCCC"/>
          </a:solidFill>
          <a:ln>
            <a:noFill/>
          </a:ln>
        </p:spPr>
        <p:txBody>
          <a:bodyPr anchorCtr="0" anchor="ctr" bIns="91425" lIns="91425" rIns="91425" tIns="91425">
            <a:noAutofit/>
          </a:bodyPr>
          <a:lstStyle/>
          <a:p>
            <a:pPr lvl="0">
              <a:spcBef>
                <a:spcPts val="0"/>
              </a:spcBef>
              <a:buNone/>
            </a:pPr>
            <a:r>
              <a:t/>
            </a:r>
            <a:endParaRPr/>
          </a:p>
        </p:txBody>
      </p:sp>
      <p:sp>
        <p:nvSpPr>
          <p:cNvPr id="68" name="Shape 68"/>
          <p:cNvSpPr/>
          <p:nvPr/>
        </p:nvSpPr>
        <p:spPr>
          <a:xfrm rot="-5400000">
            <a:off x="1690219" y="1980898"/>
            <a:ext cx="429600" cy="762000"/>
          </a:xfrm>
          <a:prstGeom prst="rtTriangle">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69" name="Shape 69"/>
          <p:cNvSpPr/>
          <p:nvPr/>
        </p:nvSpPr>
        <p:spPr>
          <a:xfrm rot="-5400000">
            <a:off x="1475569" y="477891"/>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70" name="Shape 70"/>
          <p:cNvSpPr/>
          <p:nvPr/>
        </p:nvSpPr>
        <p:spPr>
          <a:xfrm flipH="1" rot="-5400000">
            <a:off x="2237689" y="907377"/>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71" name="Shape 71"/>
          <p:cNvSpPr/>
          <p:nvPr/>
        </p:nvSpPr>
        <p:spPr>
          <a:xfrm flipH="1" rot="5400000">
            <a:off x="2237556" y="1336794"/>
            <a:ext cx="858900" cy="762000"/>
          </a:xfrm>
          <a:prstGeom prst="triangle">
            <a:avLst>
              <a:gd fmla="val 50000" name="adj"/>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72" name="Shape 72"/>
          <p:cNvSpPr/>
          <p:nvPr/>
        </p:nvSpPr>
        <p:spPr>
          <a:xfrm rot="5400000">
            <a:off x="2452232" y="-165969"/>
            <a:ext cx="429600" cy="762000"/>
          </a:xfrm>
          <a:prstGeom prst="rtTriangle">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73" name="Shape 73"/>
          <p:cNvSpPr/>
          <p:nvPr/>
        </p:nvSpPr>
        <p:spPr>
          <a:xfrm rot="5400000">
            <a:off x="2999419" y="1766180"/>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74" name="Shape 74"/>
          <p:cNvSpPr/>
          <p:nvPr/>
        </p:nvSpPr>
        <p:spPr>
          <a:xfrm rot="5400000">
            <a:off x="2999419" y="907377"/>
            <a:ext cx="858900" cy="762000"/>
          </a:xfrm>
          <a:prstGeom prst="triangle">
            <a:avLst>
              <a:gd fmla="val 50000" name="adj"/>
            </a:avLst>
          </a:prstGeom>
          <a:solidFill>
            <a:srgbClr val="CCCCCC"/>
          </a:solidFill>
          <a:ln>
            <a:noFill/>
          </a:ln>
        </p:spPr>
        <p:txBody>
          <a:bodyPr anchorCtr="0" anchor="ctr" bIns="91425" lIns="91425" rIns="91425" tIns="91425">
            <a:noAutofit/>
          </a:bodyPr>
          <a:lstStyle/>
          <a:p>
            <a:pPr lvl="0">
              <a:spcBef>
                <a:spcPts val="0"/>
              </a:spcBef>
              <a:buNone/>
            </a:pPr>
            <a:r>
              <a:t/>
            </a:r>
            <a:endParaRPr/>
          </a:p>
        </p:txBody>
      </p:sp>
      <p:sp>
        <p:nvSpPr>
          <p:cNvPr id="75" name="Shape 75"/>
          <p:cNvSpPr/>
          <p:nvPr/>
        </p:nvSpPr>
        <p:spPr>
          <a:xfrm flipH="1" rot="-5400000">
            <a:off x="3214228" y="-165969"/>
            <a:ext cx="429600" cy="762000"/>
          </a:xfrm>
          <a:prstGeom prst="rtTriangle">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76" name="Shape 76"/>
          <p:cNvSpPr/>
          <p:nvPr/>
        </p:nvSpPr>
        <p:spPr>
          <a:xfrm flipH="1" rot="-5400000">
            <a:off x="713603" y="1766180"/>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77" name="Shape 77"/>
          <p:cNvSpPr/>
          <p:nvPr/>
        </p:nvSpPr>
        <p:spPr>
          <a:xfrm rot="5400000">
            <a:off x="-48494" y="907377"/>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78" name="Shape 78"/>
          <p:cNvSpPr/>
          <p:nvPr/>
        </p:nvSpPr>
        <p:spPr>
          <a:xfrm flipH="1" rot="-5400000">
            <a:off x="3761621" y="48475"/>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79" name="Shape 79"/>
          <p:cNvSpPr/>
          <p:nvPr/>
        </p:nvSpPr>
        <p:spPr>
          <a:xfrm rot="-5400000">
            <a:off x="1475569" y="1336794"/>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80" name="Shape 80"/>
          <p:cNvSpPr/>
          <p:nvPr/>
        </p:nvSpPr>
        <p:spPr>
          <a:xfrm rot="-5400000">
            <a:off x="2999552" y="477891"/>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81" name="Shape 81"/>
          <p:cNvSpPr/>
          <p:nvPr/>
        </p:nvSpPr>
        <p:spPr>
          <a:xfrm flipH="1" rot="-5400000">
            <a:off x="713603" y="48475"/>
            <a:ext cx="858900" cy="762000"/>
          </a:xfrm>
          <a:prstGeom prst="triangle">
            <a:avLst>
              <a:gd fmla="val 50000" name="adj"/>
            </a:avLst>
          </a:prstGeom>
          <a:solidFill>
            <a:srgbClr val="CCCCCC"/>
          </a:solidFill>
          <a:ln>
            <a:noFill/>
          </a:ln>
        </p:spPr>
        <p:txBody>
          <a:bodyPr anchorCtr="0" anchor="ctr" bIns="91425" lIns="91425" rIns="91425" tIns="91425">
            <a:noAutofit/>
          </a:bodyPr>
          <a:lstStyle/>
          <a:p>
            <a:pPr lvl="0">
              <a:spcBef>
                <a:spcPts val="0"/>
              </a:spcBef>
              <a:buNone/>
            </a:pPr>
            <a:r>
              <a:t/>
            </a:r>
            <a:endParaRPr/>
          </a:p>
        </p:txBody>
      </p:sp>
      <p:sp>
        <p:nvSpPr>
          <p:cNvPr id="82" name="Shape 82"/>
          <p:cNvSpPr/>
          <p:nvPr/>
        </p:nvSpPr>
        <p:spPr>
          <a:xfrm flipH="1" rot="-5400000">
            <a:off x="713603" y="907377"/>
            <a:ext cx="858900" cy="762000"/>
          </a:xfrm>
          <a:prstGeom prst="triangle">
            <a:avLst>
              <a:gd fmla="val 50000" name="adj"/>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83" name="Shape 83"/>
          <p:cNvSpPr/>
          <p:nvPr/>
        </p:nvSpPr>
        <p:spPr>
          <a:xfrm rot="5400000">
            <a:off x="3976138" y="-165969"/>
            <a:ext cx="429600" cy="762000"/>
          </a:xfrm>
          <a:prstGeom prst="rtTriangle">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84" name="Shape 84"/>
          <p:cNvSpPr/>
          <p:nvPr/>
        </p:nvSpPr>
        <p:spPr>
          <a:xfrm rot="-5400000">
            <a:off x="166288" y="1980898"/>
            <a:ext cx="429600" cy="762000"/>
          </a:xfrm>
          <a:prstGeom prst="rtTriangle">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85" name="Shape 85"/>
          <p:cNvSpPr/>
          <p:nvPr/>
        </p:nvSpPr>
        <p:spPr>
          <a:xfrm flipH="1" rot="-5400000">
            <a:off x="166211" y="-165969"/>
            <a:ext cx="429600" cy="762000"/>
          </a:xfrm>
          <a:prstGeom prst="rtTriangle">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86" name="Shape 86"/>
          <p:cNvSpPr/>
          <p:nvPr/>
        </p:nvSpPr>
        <p:spPr>
          <a:xfrm flipH="1" rot="-5400000">
            <a:off x="1690142" y="-165969"/>
            <a:ext cx="429600" cy="761999"/>
          </a:xfrm>
          <a:prstGeom prst="rtTriangle">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87" name="Shape 87"/>
          <p:cNvSpPr/>
          <p:nvPr/>
        </p:nvSpPr>
        <p:spPr>
          <a:xfrm flipH="1" rot="-5400000">
            <a:off x="2237612" y="1766180"/>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88" name="Shape 88"/>
          <p:cNvSpPr/>
          <p:nvPr/>
        </p:nvSpPr>
        <p:spPr>
          <a:xfrm flipH="1" rot="-5400000">
            <a:off x="2237612" y="48475"/>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89" name="Shape 89"/>
          <p:cNvSpPr/>
          <p:nvPr/>
        </p:nvSpPr>
        <p:spPr>
          <a:xfrm rot="-5400000">
            <a:off x="3214202" y="1980898"/>
            <a:ext cx="429600" cy="762000"/>
          </a:xfrm>
          <a:prstGeom prst="rtTriangle">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90" name="Shape 90"/>
          <p:cNvSpPr/>
          <p:nvPr/>
        </p:nvSpPr>
        <p:spPr>
          <a:xfrm rot="-5400000">
            <a:off x="2999475" y="1336794"/>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91" name="Shape 91"/>
          <p:cNvSpPr/>
          <p:nvPr/>
        </p:nvSpPr>
        <p:spPr>
          <a:xfrm flipH="1" rot="5400000">
            <a:off x="713394" y="477891"/>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92" name="Shape 92"/>
          <p:cNvSpPr/>
          <p:nvPr/>
        </p:nvSpPr>
        <p:spPr>
          <a:xfrm flipH="1" rot="5400000">
            <a:off x="713394" y="1336794"/>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93" name="Shape 93"/>
          <p:cNvSpPr/>
          <p:nvPr/>
        </p:nvSpPr>
        <p:spPr>
          <a:xfrm rot="-5400000">
            <a:off x="-48361" y="1336794"/>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94" name="Shape 94"/>
          <p:cNvSpPr/>
          <p:nvPr/>
        </p:nvSpPr>
        <p:spPr>
          <a:xfrm flipH="1" rot="-5400000">
            <a:off x="3761621" y="907377"/>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95" name="Shape 95"/>
          <p:cNvSpPr/>
          <p:nvPr/>
        </p:nvSpPr>
        <p:spPr>
          <a:xfrm rot="5400000">
            <a:off x="1475437" y="48475"/>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96" name="Shape 96"/>
          <p:cNvSpPr/>
          <p:nvPr/>
        </p:nvSpPr>
        <p:spPr>
          <a:xfrm rot="5400000">
            <a:off x="1475437" y="907377"/>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97" name="Shape 97"/>
          <p:cNvSpPr/>
          <p:nvPr/>
        </p:nvSpPr>
        <p:spPr>
          <a:xfrm flipH="1" rot="5400000">
            <a:off x="2452206" y="1980898"/>
            <a:ext cx="429600" cy="762000"/>
          </a:xfrm>
          <a:prstGeom prst="rtTriangle">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98" name="Shape 98"/>
          <p:cNvSpPr/>
          <p:nvPr/>
        </p:nvSpPr>
        <p:spPr>
          <a:xfrm flipH="1" rot="5400000">
            <a:off x="2237556" y="477891"/>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99" name="Shape 99"/>
          <p:cNvSpPr/>
          <p:nvPr/>
        </p:nvSpPr>
        <p:spPr>
          <a:xfrm rot="5400000">
            <a:off x="2999419" y="48475"/>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00" name="Shape 100"/>
          <p:cNvSpPr/>
          <p:nvPr/>
        </p:nvSpPr>
        <p:spPr>
          <a:xfrm flipH="1" rot="5400000">
            <a:off x="928121" y="1980898"/>
            <a:ext cx="429600" cy="762000"/>
          </a:xfrm>
          <a:prstGeom prst="rtTriangle">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01" name="Shape 101"/>
          <p:cNvSpPr/>
          <p:nvPr/>
        </p:nvSpPr>
        <p:spPr>
          <a:xfrm rot="5400000">
            <a:off x="928121" y="-165969"/>
            <a:ext cx="429600" cy="762000"/>
          </a:xfrm>
          <a:prstGeom prst="rtTriangle">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02" name="Shape 102"/>
          <p:cNvSpPr/>
          <p:nvPr/>
        </p:nvSpPr>
        <p:spPr>
          <a:xfrm rot="5400000">
            <a:off x="4523505" y="1766180"/>
            <a:ext cx="858900" cy="762000"/>
          </a:xfrm>
          <a:prstGeom prst="triangle">
            <a:avLst>
              <a:gd fmla="val 50000" name="adj"/>
            </a:avLst>
          </a:prstGeom>
          <a:solidFill>
            <a:srgbClr val="CCCCCC"/>
          </a:solidFill>
          <a:ln>
            <a:noFill/>
          </a:ln>
        </p:spPr>
        <p:txBody>
          <a:bodyPr anchorCtr="0" anchor="ctr" bIns="91425" lIns="91425" rIns="91425" tIns="91425">
            <a:noAutofit/>
          </a:bodyPr>
          <a:lstStyle/>
          <a:p>
            <a:pPr lvl="0">
              <a:spcBef>
                <a:spcPts val="0"/>
              </a:spcBef>
              <a:buNone/>
            </a:pPr>
            <a:r>
              <a:t/>
            </a:r>
            <a:endParaRPr/>
          </a:p>
        </p:txBody>
      </p:sp>
      <p:sp>
        <p:nvSpPr>
          <p:cNvPr id="103" name="Shape 103"/>
          <p:cNvSpPr/>
          <p:nvPr/>
        </p:nvSpPr>
        <p:spPr>
          <a:xfrm rot="5400000">
            <a:off x="4523505" y="48475"/>
            <a:ext cx="858900" cy="762000"/>
          </a:xfrm>
          <a:prstGeom prst="triangle">
            <a:avLst>
              <a:gd fmla="val 50000" name="adj"/>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104" name="Shape 104"/>
          <p:cNvSpPr/>
          <p:nvPr/>
        </p:nvSpPr>
        <p:spPr>
          <a:xfrm rot="-5400000">
            <a:off x="4523638" y="477891"/>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105" name="Shape 105"/>
          <p:cNvSpPr/>
          <p:nvPr/>
        </p:nvSpPr>
        <p:spPr>
          <a:xfrm flipH="1" rot="-5400000">
            <a:off x="8333646" y="1766180"/>
            <a:ext cx="858900" cy="762000"/>
          </a:xfrm>
          <a:prstGeom prst="triangle">
            <a:avLst>
              <a:gd fmla="val 50000" name="adj"/>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106" name="Shape 106"/>
          <p:cNvSpPr/>
          <p:nvPr/>
        </p:nvSpPr>
        <p:spPr>
          <a:xfrm flipH="1" rot="5400000">
            <a:off x="8548138" y="1980898"/>
            <a:ext cx="429600" cy="762000"/>
          </a:xfrm>
          <a:prstGeom prst="rtTriangle">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07" name="Shape 107"/>
          <p:cNvSpPr/>
          <p:nvPr/>
        </p:nvSpPr>
        <p:spPr>
          <a:xfrm flipH="1" rot="5400000">
            <a:off x="8333514" y="477891"/>
            <a:ext cx="858900" cy="762000"/>
          </a:xfrm>
          <a:prstGeom prst="triangle">
            <a:avLst>
              <a:gd fmla="val 50000" name="adj"/>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108" name="Shape 108"/>
          <p:cNvSpPr/>
          <p:nvPr/>
        </p:nvSpPr>
        <p:spPr>
          <a:xfrm flipH="1" rot="5400000">
            <a:off x="8333488" y="1336794"/>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109" name="Shape 109"/>
          <p:cNvSpPr/>
          <p:nvPr/>
        </p:nvSpPr>
        <p:spPr>
          <a:xfrm rot="5400000">
            <a:off x="6047437" y="1766180"/>
            <a:ext cx="858900" cy="762000"/>
          </a:xfrm>
          <a:prstGeom prst="triangle">
            <a:avLst>
              <a:gd fmla="val 50000" name="adj"/>
            </a:avLst>
          </a:prstGeom>
          <a:solidFill>
            <a:srgbClr val="CCCCCC"/>
          </a:solidFill>
          <a:ln>
            <a:noFill/>
          </a:ln>
        </p:spPr>
        <p:txBody>
          <a:bodyPr anchorCtr="0" anchor="ctr" bIns="91425" lIns="91425" rIns="91425" tIns="91425">
            <a:noAutofit/>
          </a:bodyPr>
          <a:lstStyle/>
          <a:p>
            <a:pPr lvl="0">
              <a:spcBef>
                <a:spcPts val="0"/>
              </a:spcBef>
              <a:buNone/>
            </a:pPr>
            <a:r>
              <a:t/>
            </a:r>
            <a:endParaRPr/>
          </a:p>
        </p:txBody>
      </p:sp>
      <p:sp>
        <p:nvSpPr>
          <p:cNvPr id="110" name="Shape 110"/>
          <p:cNvSpPr/>
          <p:nvPr/>
        </p:nvSpPr>
        <p:spPr>
          <a:xfrm rot="-5400000">
            <a:off x="6262219" y="1980898"/>
            <a:ext cx="429600" cy="762000"/>
          </a:xfrm>
          <a:prstGeom prst="rtTriangle">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111" name="Shape 111"/>
          <p:cNvSpPr/>
          <p:nvPr/>
        </p:nvSpPr>
        <p:spPr>
          <a:xfrm rot="-5400000">
            <a:off x="6047569" y="477891"/>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112" name="Shape 112"/>
          <p:cNvSpPr/>
          <p:nvPr/>
        </p:nvSpPr>
        <p:spPr>
          <a:xfrm flipH="1" rot="-5400000">
            <a:off x="6809689" y="907377"/>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113" name="Shape 113"/>
          <p:cNvSpPr/>
          <p:nvPr/>
        </p:nvSpPr>
        <p:spPr>
          <a:xfrm flipH="1" rot="5400000">
            <a:off x="6809556" y="1336794"/>
            <a:ext cx="858900" cy="762000"/>
          </a:xfrm>
          <a:prstGeom prst="triangle">
            <a:avLst>
              <a:gd fmla="val 50000" name="adj"/>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114" name="Shape 114"/>
          <p:cNvSpPr/>
          <p:nvPr/>
        </p:nvSpPr>
        <p:spPr>
          <a:xfrm rot="5400000">
            <a:off x="7024232" y="-165969"/>
            <a:ext cx="429600" cy="762000"/>
          </a:xfrm>
          <a:prstGeom prst="rtTriangle">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115" name="Shape 115"/>
          <p:cNvSpPr/>
          <p:nvPr/>
        </p:nvSpPr>
        <p:spPr>
          <a:xfrm rot="5400000">
            <a:off x="7571419" y="1766180"/>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116" name="Shape 116"/>
          <p:cNvSpPr/>
          <p:nvPr/>
        </p:nvSpPr>
        <p:spPr>
          <a:xfrm rot="5400000">
            <a:off x="7571419" y="907377"/>
            <a:ext cx="858900" cy="762000"/>
          </a:xfrm>
          <a:prstGeom prst="triangle">
            <a:avLst>
              <a:gd fmla="val 50000" name="adj"/>
            </a:avLst>
          </a:prstGeom>
          <a:solidFill>
            <a:srgbClr val="CCCCCC"/>
          </a:solidFill>
          <a:ln>
            <a:noFill/>
          </a:ln>
        </p:spPr>
        <p:txBody>
          <a:bodyPr anchorCtr="0" anchor="ctr" bIns="91425" lIns="91425" rIns="91425" tIns="91425">
            <a:noAutofit/>
          </a:bodyPr>
          <a:lstStyle/>
          <a:p>
            <a:pPr lvl="0">
              <a:spcBef>
                <a:spcPts val="0"/>
              </a:spcBef>
              <a:buNone/>
            </a:pPr>
            <a:r>
              <a:t/>
            </a:r>
            <a:endParaRPr/>
          </a:p>
        </p:txBody>
      </p:sp>
      <p:sp>
        <p:nvSpPr>
          <p:cNvPr id="117" name="Shape 117"/>
          <p:cNvSpPr/>
          <p:nvPr/>
        </p:nvSpPr>
        <p:spPr>
          <a:xfrm flipH="1" rot="-5400000">
            <a:off x="7786228" y="-165969"/>
            <a:ext cx="429600" cy="762000"/>
          </a:xfrm>
          <a:prstGeom prst="rtTriangle">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118" name="Shape 118"/>
          <p:cNvSpPr/>
          <p:nvPr/>
        </p:nvSpPr>
        <p:spPr>
          <a:xfrm flipH="1" rot="-5400000">
            <a:off x="5285603" y="1766180"/>
            <a:ext cx="858900" cy="762000"/>
          </a:xfrm>
          <a:prstGeom prst="triangle">
            <a:avLst>
              <a:gd fmla="val 50000" name="adj"/>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119" name="Shape 119"/>
          <p:cNvSpPr/>
          <p:nvPr/>
        </p:nvSpPr>
        <p:spPr>
          <a:xfrm rot="5400000">
            <a:off x="4523505" y="907377"/>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20" name="Shape 120"/>
          <p:cNvSpPr/>
          <p:nvPr/>
        </p:nvSpPr>
        <p:spPr>
          <a:xfrm flipH="1" rot="-5400000">
            <a:off x="8333621" y="48475"/>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21" name="Shape 121"/>
          <p:cNvSpPr/>
          <p:nvPr/>
        </p:nvSpPr>
        <p:spPr>
          <a:xfrm rot="-5400000">
            <a:off x="6047569" y="1336794"/>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22" name="Shape 122"/>
          <p:cNvSpPr/>
          <p:nvPr/>
        </p:nvSpPr>
        <p:spPr>
          <a:xfrm rot="-5400000">
            <a:off x="7571552" y="477891"/>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23" name="Shape 123"/>
          <p:cNvSpPr/>
          <p:nvPr/>
        </p:nvSpPr>
        <p:spPr>
          <a:xfrm flipH="1" rot="-5400000">
            <a:off x="5285603" y="48475"/>
            <a:ext cx="858900" cy="762000"/>
          </a:xfrm>
          <a:prstGeom prst="triangle">
            <a:avLst>
              <a:gd fmla="val 50000" name="adj"/>
            </a:avLst>
          </a:prstGeom>
          <a:solidFill>
            <a:srgbClr val="CCCCCC"/>
          </a:solidFill>
          <a:ln>
            <a:noFill/>
          </a:ln>
        </p:spPr>
        <p:txBody>
          <a:bodyPr anchorCtr="0" anchor="ctr" bIns="91425" lIns="91425" rIns="91425" tIns="91425">
            <a:noAutofit/>
          </a:bodyPr>
          <a:lstStyle/>
          <a:p>
            <a:pPr lvl="0">
              <a:spcBef>
                <a:spcPts val="0"/>
              </a:spcBef>
              <a:buNone/>
            </a:pPr>
            <a:r>
              <a:t/>
            </a:r>
            <a:endParaRPr/>
          </a:p>
        </p:txBody>
      </p:sp>
      <p:sp>
        <p:nvSpPr>
          <p:cNvPr id="124" name="Shape 124"/>
          <p:cNvSpPr/>
          <p:nvPr/>
        </p:nvSpPr>
        <p:spPr>
          <a:xfrm flipH="1" rot="-5400000">
            <a:off x="5285603" y="907377"/>
            <a:ext cx="858900" cy="762000"/>
          </a:xfrm>
          <a:prstGeom prst="triangle">
            <a:avLst>
              <a:gd fmla="val 50000" name="adj"/>
            </a:avLst>
          </a:prstGeom>
          <a:solidFill>
            <a:srgbClr val="B7B7B7"/>
          </a:solidFill>
          <a:ln>
            <a:noFill/>
          </a:ln>
        </p:spPr>
        <p:txBody>
          <a:bodyPr anchorCtr="0" anchor="ctr" bIns="91425" lIns="91425" rIns="91425" tIns="91425">
            <a:noAutofit/>
          </a:bodyPr>
          <a:lstStyle/>
          <a:p>
            <a:pPr lvl="0">
              <a:spcBef>
                <a:spcPts val="0"/>
              </a:spcBef>
              <a:buNone/>
            </a:pPr>
            <a:r>
              <a:t/>
            </a:r>
            <a:endParaRPr/>
          </a:p>
        </p:txBody>
      </p:sp>
      <p:sp>
        <p:nvSpPr>
          <p:cNvPr id="125" name="Shape 125"/>
          <p:cNvSpPr/>
          <p:nvPr/>
        </p:nvSpPr>
        <p:spPr>
          <a:xfrm rot="5400000">
            <a:off x="8548138" y="-165969"/>
            <a:ext cx="429600" cy="762000"/>
          </a:xfrm>
          <a:prstGeom prst="rtTriangle">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26" name="Shape 126"/>
          <p:cNvSpPr/>
          <p:nvPr/>
        </p:nvSpPr>
        <p:spPr>
          <a:xfrm rot="-5400000">
            <a:off x="4738288" y="1980898"/>
            <a:ext cx="429600" cy="762000"/>
          </a:xfrm>
          <a:prstGeom prst="rtTriangle">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27" name="Shape 127"/>
          <p:cNvSpPr/>
          <p:nvPr/>
        </p:nvSpPr>
        <p:spPr>
          <a:xfrm flipH="1" rot="-5400000">
            <a:off x="4738211" y="-165969"/>
            <a:ext cx="429600" cy="762000"/>
          </a:xfrm>
          <a:prstGeom prst="rtTriangle">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28" name="Shape 128"/>
          <p:cNvSpPr/>
          <p:nvPr/>
        </p:nvSpPr>
        <p:spPr>
          <a:xfrm flipH="1" rot="-5400000">
            <a:off x="6262142" y="-165969"/>
            <a:ext cx="429600" cy="762000"/>
          </a:xfrm>
          <a:prstGeom prst="rtTriangle">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29" name="Shape 129"/>
          <p:cNvSpPr/>
          <p:nvPr/>
        </p:nvSpPr>
        <p:spPr>
          <a:xfrm flipH="1" rot="-5400000">
            <a:off x="6809612" y="1766180"/>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30" name="Shape 130"/>
          <p:cNvSpPr/>
          <p:nvPr/>
        </p:nvSpPr>
        <p:spPr>
          <a:xfrm flipH="1" rot="-5400000">
            <a:off x="6809612" y="48475"/>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31" name="Shape 131"/>
          <p:cNvSpPr/>
          <p:nvPr/>
        </p:nvSpPr>
        <p:spPr>
          <a:xfrm rot="-5400000">
            <a:off x="7786202" y="1980898"/>
            <a:ext cx="429600" cy="762000"/>
          </a:xfrm>
          <a:prstGeom prst="rtTriangle">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32" name="Shape 132"/>
          <p:cNvSpPr/>
          <p:nvPr/>
        </p:nvSpPr>
        <p:spPr>
          <a:xfrm rot="-5400000">
            <a:off x="7571475" y="1336794"/>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33" name="Shape 133"/>
          <p:cNvSpPr/>
          <p:nvPr/>
        </p:nvSpPr>
        <p:spPr>
          <a:xfrm flipH="1" rot="5400000">
            <a:off x="5285394" y="477891"/>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34" name="Shape 134"/>
          <p:cNvSpPr/>
          <p:nvPr/>
        </p:nvSpPr>
        <p:spPr>
          <a:xfrm flipH="1" rot="5400000">
            <a:off x="5285394" y="1336794"/>
            <a:ext cx="858900" cy="762000"/>
          </a:xfrm>
          <a:prstGeom prst="triangle">
            <a:avLst>
              <a:gd fmla="val 50000" name="adj"/>
            </a:avLst>
          </a:prstGeom>
          <a:solidFill>
            <a:srgbClr val="D9D9D9"/>
          </a:solidFill>
          <a:ln>
            <a:noFill/>
          </a:ln>
        </p:spPr>
        <p:txBody>
          <a:bodyPr anchorCtr="0" anchor="ctr" bIns="91425" lIns="91425" rIns="91425" tIns="91425">
            <a:noAutofit/>
          </a:bodyPr>
          <a:lstStyle/>
          <a:p>
            <a:pPr lvl="0">
              <a:spcBef>
                <a:spcPts val="0"/>
              </a:spcBef>
              <a:buNone/>
            </a:pPr>
            <a:r>
              <a:t/>
            </a:r>
            <a:endParaRPr/>
          </a:p>
        </p:txBody>
      </p:sp>
      <p:sp>
        <p:nvSpPr>
          <p:cNvPr id="135" name="Shape 135"/>
          <p:cNvSpPr/>
          <p:nvPr/>
        </p:nvSpPr>
        <p:spPr>
          <a:xfrm rot="-5400000">
            <a:off x="4523638" y="1336794"/>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36" name="Shape 136"/>
          <p:cNvSpPr/>
          <p:nvPr/>
        </p:nvSpPr>
        <p:spPr>
          <a:xfrm flipH="1" rot="-5400000">
            <a:off x="8333621" y="907377"/>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37" name="Shape 137"/>
          <p:cNvSpPr/>
          <p:nvPr/>
        </p:nvSpPr>
        <p:spPr>
          <a:xfrm rot="5400000">
            <a:off x="6047437" y="48475"/>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38" name="Shape 138"/>
          <p:cNvSpPr/>
          <p:nvPr/>
        </p:nvSpPr>
        <p:spPr>
          <a:xfrm rot="5400000">
            <a:off x="6047437" y="907377"/>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39" name="Shape 139"/>
          <p:cNvSpPr/>
          <p:nvPr/>
        </p:nvSpPr>
        <p:spPr>
          <a:xfrm flipH="1" rot="5400000">
            <a:off x="7024206" y="1980898"/>
            <a:ext cx="429600" cy="762000"/>
          </a:xfrm>
          <a:prstGeom prst="rtTriangle">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40" name="Shape 140"/>
          <p:cNvSpPr/>
          <p:nvPr/>
        </p:nvSpPr>
        <p:spPr>
          <a:xfrm flipH="1" rot="5400000">
            <a:off x="6809556" y="477891"/>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41" name="Shape 141"/>
          <p:cNvSpPr/>
          <p:nvPr/>
        </p:nvSpPr>
        <p:spPr>
          <a:xfrm rot="5400000">
            <a:off x="7571419" y="48475"/>
            <a:ext cx="858900" cy="762000"/>
          </a:xfrm>
          <a:prstGeom prst="triangle">
            <a:avLst>
              <a:gd fmla="val 50000" name="adj"/>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42" name="Shape 142"/>
          <p:cNvSpPr/>
          <p:nvPr/>
        </p:nvSpPr>
        <p:spPr>
          <a:xfrm flipH="1" rot="5400000">
            <a:off x="5500121" y="1980898"/>
            <a:ext cx="429600" cy="762000"/>
          </a:xfrm>
          <a:prstGeom prst="rtTriangle">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43" name="Shape 143"/>
          <p:cNvSpPr/>
          <p:nvPr/>
        </p:nvSpPr>
        <p:spPr>
          <a:xfrm rot="5400000">
            <a:off x="5500121" y="-165969"/>
            <a:ext cx="429600" cy="762000"/>
          </a:xfrm>
          <a:prstGeom prst="rtTriangle">
            <a:avLst/>
          </a:prstGeom>
          <a:solidFill>
            <a:srgbClr val="F3F3F3"/>
          </a:solidFill>
          <a:ln>
            <a:noFill/>
          </a:ln>
        </p:spPr>
        <p:txBody>
          <a:bodyPr anchorCtr="0" anchor="ctr" bIns="91425" lIns="91425" rIns="91425" tIns="91425">
            <a:noAutofit/>
          </a:bodyPr>
          <a:lstStyle/>
          <a:p>
            <a:pPr lvl="0">
              <a:spcBef>
                <a:spcPts val="0"/>
              </a:spcBef>
              <a:buNone/>
            </a:pPr>
            <a:r>
              <a:t/>
            </a:r>
            <a:endParaRPr/>
          </a:p>
        </p:txBody>
      </p:sp>
      <p:sp>
        <p:nvSpPr>
          <p:cNvPr id="144" name="Shape 144"/>
          <p:cNvSpPr txBox="1"/>
          <p:nvPr>
            <p:ph type="title"/>
          </p:nvPr>
        </p:nvSpPr>
        <p:spPr>
          <a:xfrm>
            <a:off x="311700" y="2795399"/>
            <a:ext cx="8520600" cy="1265100"/>
          </a:xfrm>
          <a:prstGeom prst="rect">
            <a:avLst/>
          </a:prstGeom>
          <a:noFill/>
        </p:spPr>
        <p:txBody>
          <a:bodyPr anchorCtr="0" anchor="b" bIns="91425" lIns="91425" rIns="91425" tIns="91425"/>
          <a:lstStyle>
            <a:lvl1pPr lvl="0" rtl="0" algn="l">
              <a:lnSpc>
                <a:spcPct val="100000"/>
              </a:lnSpc>
              <a:spcBef>
                <a:spcPts val="0"/>
              </a:spcBef>
              <a:spcAft>
                <a:spcPts val="0"/>
              </a:spcAft>
              <a:buNone/>
              <a:defRPr b="1" sz="3600">
                <a:solidFill>
                  <a:srgbClr val="212121"/>
                </a:solidFill>
              </a:defRPr>
            </a:lvl1pPr>
            <a:lvl2pPr lvl="1" rtl="0" algn="l">
              <a:lnSpc>
                <a:spcPct val="100000"/>
              </a:lnSpc>
              <a:spcBef>
                <a:spcPts val="0"/>
              </a:spcBef>
              <a:spcAft>
                <a:spcPts val="0"/>
              </a:spcAft>
              <a:buNone/>
              <a:defRPr b="1" sz="3600">
                <a:solidFill>
                  <a:srgbClr val="212121"/>
                </a:solidFill>
              </a:defRPr>
            </a:lvl2pPr>
            <a:lvl3pPr lvl="2" rtl="0" algn="l">
              <a:lnSpc>
                <a:spcPct val="100000"/>
              </a:lnSpc>
              <a:spcBef>
                <a:spcPts val="0"/>
              </a:spcBef>
              <a:spcAft>
                <a:spcPts val="0"/>
              </a:spcAft>
              <a:buNone/>
              <a:defRPr b="1" sz="3600">
                <a:solidFill>
                  <a:srgbClr val="212121"/>
                </a:solidFill>
              </a:defRPr>
            </a:lvl3pPr>
            <a:lvl4pPr lvl="3" rtl="0" algn="l">
              <a:lnSpc>
                <a:spcPct val="100000"/>
              </a:lnSpc>
              <a:spcBef>
                <a:spcPts val="0"/>
              </a:spcBef>
              <a:spcAft>
                <a:spcPts val="0"/>
              </a:spcAft>
              <a:buNone/>
              <a:defRPr b="1" sz="3600">
                <a:solidFill>
                  <a:srgbClr val="212121"/>
                </a:solidFill>
              </a:defRPr>
            </a:lvl4pPr>
            <a:lvl5pPr lvl="4" rtl="0" algn="l">
              <a:lnSpc>
                <a:spcPct val="100000"/>
              </a:lnSpc>
              <a:spcBef>
                <a:spcPts val="0"/>
              </a:spcBef>
              <a:spcAft>
                <a:spcPts val="0"/>
              </a:spcAft>
              <a:buNone/>
              <a:defRPr b="1" sz="3600">
                <a:solidFill>
                  <a:srgbClr val="212121"/>
                </a:solidFill>
              </a:defRPr>
            </a:lvl5pPr>
            <a:lvl6pPr lvl="5" rtl="0" algn="l">
              <a:lnSpc>
                <a:spcPct val="100000"/>
              </a:lnSpc>
              <a:spcBef>
                <a:spcPts val="0"/>
              </a:spcBef>
              <a:spcAft>
                <a:spcPts val="0"/>
              </a:spcAft>
              <a:buNone/>
              <a:defRPr b="1" sz="3600">
                <a:solidFill>
                  <a:srgbClr val="212121"/>
                </a:solidFill>
              </a:defRPr>
            </a:lvl6pPr>
            <a:lvl7pPr lvl="6" rtl="0" algn="l">
              <a:lnSpc>
                <a:spcPct val="100000"/>
              </a:lnSpc>
              <a:spcBef>
                <a:spcPts val="0"/>
              </a:spcBef>
              <a:spcAft>
                <a:spcPts val="0"/>
              </a:spcAft>
              <a:buNone/>
              <a:defRPr b="1" sz="3600">
                <a:solidFill>
                  <a:srgbClr val="212121"/>
                </a:solidFill>
              </a:defRPr>
            </a:lvl7pPr>
            <a:lvl8pPr lvl="7" rtl="0" algn="l">
              <a:lnSpc>
                <a:spcPct val="100000"/>
              </a:lnSpc>
              <a:spcBef>
                <a:spcPts val="0"/>
              </a:spcBef>
              <a:spcAft>
                <a:spcPts val="0"/>
              </a:spcAft>
              <a:buNone/>
              <a:defRPr b="1" sz="3600">
                <a:solidFill>
                  <a:srgbClr val="212121"/>
                </a:solidFill>
              </a:defRPr>
            </a:lvl8pPr>
            <a:lvl9pPr lvl="8" rtl="0" algn="l">
              <a:lnSpc>
                <a:spcPct val="100000"/>
              </a:lnSpc>
              <a:spcBef>
                <a:spcPts val="0"/>
              </a:spcBef>
              <a:spcAft>
                <a:spcPts val="0"/>
              </a:spcAft>
              <a:buNone/>
              <a:defRPr b="1" sz="3600">
                <a:solidFill>
                  <a:srgbClr val="212121"/>
                </a:solidFill>
              </a:defRPr>
            </a:lvl9pPr>
          </a:lstStyle>
          <a:p/>
        </p:txBody>
      </p:sp>
      <p:sp>
        <p:nvSpPr>
          <p:cNvPr id="145" name="Shape 145"/>
          <p:cNvSpPr txBox="1"/>
          <p:nvPr>
            <p:ph idx="1" type="subTitle"/>
          </p:nvPr>
        </p:nvSpPr>
        <p:spPr>
          <a:xfrm>
            <a:off x="311700" y="4123350"/>
            <a:ext cx="8520600" cy="456900"/>
          </a:xfrm>
          <a:prstGeom prst="rect">
            <a:avLst/>
          </a:prstGeom>
          <a:noFill/>
        </p:spPr>
        <p:txBody>
          <a:bodyPr anchorCtr="0" anchor="t" bIns="91425" lIns="91425" rIns="91425" tIns="91425"/>
          <a:lstStyle>
            <a:lvl1pPr lvl="0" rtl="0" algn="l">
              <a:lnSpc>
                <a:spcPct val="100000"/>
              </a:lnSpc>
              <a:spcBef>
                <a:spcPts val="0"/>
              </a:spcBef>
              <a:spcAft>
                <a:spcPts val="0"/>
              </a:spcAft>
              <a:buClr>
                <a:srgbClr val="616161"/>
              </a:buClr>
              <a:buSzPct val="100000"/>
              <a:buNone/>
              <a:defRPr sz="1800">
                <a:solidFill>
                  <a:srgbClr val="616161"/>
                </a:solidFill>
              </a:defRPr>
            </a:lvl1pPr>
            <a:lvl2pPr lvl="1" rtl="0" algn="l">
              <a:lnSpc>
                <a:spcPct val="100000"/>
              </a:lnSpc>
              <a:spcBef>
                <a:spcPts val="0"/>
              </a:spcBef>
              <a:spcAft>
                <a:spcPts val="0"/>
              </a:spcAft>
              <a:buClr>
                <a:srgbClr val="616161"/>
              </a:buClr>
              <a:buSzPct val="100000"/>
              <a:buNone/>
              <a:defRPr sz="1800">
                <a:solidFill>
                  <a:srgbClr val="616161"/>
                </a:solidFill>
              </a:defRPr>
            </a:lvl2pPr>
            <a:lvl3pPr lvl="2" rtl="0" algn="l">
              <a:lnSpc>
                <a:spcPct val="100000"/>
              </a:lnSpc>
              <a:spcBef>
                <a:spcPts val="0"/>
              </a:spcBef>
              <a:spcAft>
                <a:spcPts val="0"/>
              </a:spcAft>
              <a:buClr>
                <a:srgbClr val="616161"/>
              </a:buClr>
              <a:buSzPct val="100000"/>
              <a:buNone/>
              <a:defRPr sz="1800">
                <a:solidFill>
                  <a:srgbClr val="616161"/>
                </a:solidFill>
              </a:defRPr>
            </a:lvl3pPr>
            <a:lvl4pPr lvl="3" rtl="0" algn="l">
              <a:lnSpc>
                <a:spcPct val="100000"/>
              </a:lnSpc>
              <a:spcBef>
                <a:spcPts val="0"/>
              </a:spcBef>
              <a:spcAft>
                <a:spcPts val="0"/>
              </a:spcAft>
              <a:buClr>
                <a:srgbClr val="616161"/>
              </a:buClr>
              <a:buSzPct val="100000"/>
              <a:buNone/>
              <a:defRPr sz="1800">
                <a:solidFill>
                  <a:srgbClr val="616161"/>
                </a:solidFill>
              </a:defRPr>
            </a:lvl4pPr>
            <a:lvl5pPr lvl="4" rtl="0" algn="l">
              <a:lnSpc>
                <a:spcPct val="100000"/>
              </a:lnSpc>
              <a:spcBef>
                <a:spcPts val="0"/>
              </a:spcBef>
              <a:spcAft>
                <a:spcPts val="0"/>
              </a:spcAft>
              <a:buClr>
                <a:srgbClr val="616161"/>
              </a:buClr>
              <a:buSzPct val="100000"/>
              <a:buNone/>
              <a:defRPr sz="1800">
                <a:solidFill>
                  <a:srgbClr val="616161"/>
                </a:solidFill>
              </a:defRPr>
            </a:lvl5pPr>
            <a:lvl6pPr lvl="5" rtl="0" algn="l">
              <a:lnSpc>
                <a:spcPct val="100000"/>
              </a:lnSpc>
              <a:spcBef>
                <a:spcPts val="0"/>
              </a:spcBef>
              <a:spcAft>
                <a:spcPts val="0"/>
              </a:spcAft>
              <a:buClr>
                <a:srgbClr val="616161"/>
              </a:buClr>
              <a:buSzPct val="100000"/>
              <a:buNone/>
              <a:defRPr sz="1800">
                <a:solidFill>
                  <a:srgbClr val="616161"/>
                </a:solidFill>
              </a:defRPr>
            </a:lvl6pPr>
            <a:lvl7pPr lvl="6" rtl="0" algn="l">
              <a:lnSpc>
                <a:spcPct val="100000"/>
              </a:lnSpc>
              <a:spcBef>
                <a:spcPts val="0"/>
              </a:spcBef>
              <a:spcAft>
                <a:spcPts val="0"/>
              </a:spcAft>
              <a:buClr>
                <a:srgbClr val="616161"/>
              </a:buClr>
              <a:buSzPct val="100000"/>
              <a:buNone/>
              <a:defRPr sz="1800">
                <a:solidFill>
                  <a:srgbClr val="616161"/>
                </a:solidFill>
              </a:defRPr>
            </a:lvl7pPr>
            <a:lvl8pPr lvl="7" rtl="0" algn="l">
              <a:lnSpc>
                <a:spcPct val="100000"/>
              </a:lnSpc>
              <a:spcBef>
                <a:spcPts val="0"/>
              </a:spcBef>
              <a:spcAft>
                <a:spcPts val="0"/>
              </a:spcAft>
              <a:buClr>
                <a:srgbClr val="616161"/>
              </a:buClr>
              <a:buSzPct val="100000"/>
              <a:buNone/>
              <a:defRPr sz="1800">
                <a:solidFill>
                  <a:srgbClr val="616161"/>
                </a:solidFill>
              </a:defRPr>
            </a:lvl8pPr>
            <a:lvl9pPr lvl="8" rtl="0" algn="l">
              <a:lnSpc>
                <a:spcPct val="100000"/>
              </a:lnSpc>
              <a:spcBef>
                <a:spcPts val="0"/>
              </a:spcBef>
              <a:spcAft>
                <a:spcPts val="0"/>
              </a:spcAft>
              <a:buClr>
                <a:srgbClr val="616161"/>
              </a:buClr>
              <a:buSzPct val="100000"/>
              <a:buNone/>
              <a:defRPr sz="1800">
                <a:solidFill>
                  <a:srgbClr val="616161"/>
                </a:solidFill>
              </a:defRPr>
            </a:lvl9pPr>
          </a:lstStyle>
          <a:p/>
        </p:txBody>
      </p:sp>
      <p:sp>
        <p:nvSpPr>
          <p:cNvPr id="146" name="Shape 146"/>
          <p:cNvSpPr txBox="1"/>
          <p:nvPr>
            <p:ph idx="12" type="sldNum"/>
          </p:nvPr>
        </p:nvSpPr>
        <p:spPr>
          <a:xfrm>
            <a:off x="8472457" y="4663216"/>
            <a:ext cx="548700" cy="393600"/>
          </a:xfrm>
          <a:prstGeom prst="rect">
            <a:avLst/>
          </a:prstGeom>
          <a:noFill/>
        </p:spPr>
        <p:txBody>
          <a:bodyPr anchorCtr="0" anchor="ctr" bIns="91425" lIns="91425" rIns="91425" tIns="91425">
            <a:noAutofit/>
          </a:bodyPr>
          <a:lstStyle/>
          <a:p>
            <a:pPr lvl="0" rtl="0" algn="r">
              <a:lnSpc>
                <a:spcPct val="100000"/>
              </a:lnSpc>
              <a:spcBef>
                <a:spcPts val="0"/>
              </a:spcBef>
              <a:spcAft>
                <a:spcPts val="0"/>
              </a:spcAft>
              <a:buNone/>
            </a:pPr>
            <a:fld id="{00000000-1234-1234-1234-123412341234}" type="slidenum">
              <a:rPr lang="fr" sz="1000">
                <a:solidFill>
                  <a:srgbClr val="616161"/>
                </a:solidFil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5" name="Shape 15"/>
        <p:cNvGrpSpPr/>
        <p:nvPr/>
      </p:nvGrpSpPr>
      <p:grpSpPr>
        <a:xfrm>
          <a:off x="0" y="0"/>
          <a:ext cx="0" cy="0"/>
          <a:chOff x="0" y="0"/>
          <a:chExt cx="0" cy="0"/>
        </a:xfrm>
      </p:grpSpPr>
      <p:sp>
        <p:nvSpPr>
          <p:cNvPr id="16" name="Shape 16"/>
          <p:cNvSpPr/>
          <p:nvPr/>
        </p:nvSpPr>
        <p:spPr>
          <a:xfrm flipH="1">
            <a:off x="7595937" y="4602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17" name="Shape 17"/>
          <p:cNvSpPr/>
          <p:nvPr/>
        </p:nvSpPr>
        <p:spPr>
          <a:xfrm flipH="1" rot="10800000">
            <a:off x="466425" y="35583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18" name="Shape 18"/>
          <p:cNvSpPr txBox="1"/>
          <p:nvPr>
            <p:ph type="title"/>
          </p:nvPr>
        </p:nvSpPr>
        <p:spPr>
          <a:xfrm>
            <a:off x="773700" y="1806450"/>
            <a:ext cx="7596600" cy="1530600"/>
          </a:xfrm>
          <a:prstGeom prst="rect">
            <a:avLst/>
          </a:prstGeom>
        </p:spPr>
        <p:txBody>
          <a:bodyPr anchorCtr="0" anchor="ctr"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f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0" name="Shape 20"/>
        <p:cNvGrpSpPr/>
        <p:nvPr/>
      </p:nvGrpSpPr>
      <p:grpSpPr>
        <a:xfrm>
          <a:off x="0" y="0"/>
          <a:ext cx="0" cy="0"/>
          <a:chOff x="0" y="0"/>
          <a:chExt cx="0" cy="0"/>
        </a:xfrm>
      </p:grpSpPr>
      <p:sp>
        <p:nvSpPr>
          <p:cNvPr id="21" name="Shape 21"/>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22" name="Shape 22"/>
          <p:cNvSpPr txBox="1"/>
          <p:nvPr>
            <p:ph type="title"/>
          </p:nvPr>
        </p:nvSpPr>
        <p:spPr>
          <a:xfrm>
            <a:off x="311700" y="315925"/>
            <a:ext cx="8520600" cy="8313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 type="body"/>
          </p:nvPr>
        </p:nvSpPr>
        <p:spPr>
          <a:xfrm>
            <a:off x="311700" y="1225225"/>
            <a:ext cx="8520600" cy="3354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f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5" name="Shape 25"/>
        <p:cNvGrpSpPr/>
        <p:nvPr/>
      </p:nvGrpSpPr>
      <p:grpSpPr>
        <a:xfrm>
          <a:off x="0" y="0"/>
          <a:ext cx="0" cy="0"/>
          <a:chOff x="0" y="0"/>
          <a:chExt cx="0" cy="0"/>
        </a:xfrm>
      </p:grpSpPr>
      <p:sp>
        <p:nvSpPr>
          <p:cNvPr id="26" name="Shape 26"/>
          <p:cNvSpPr txBox="1"/>
          <p:nvPr>
            <p:ph type="title"/>
          </p:nvPr>
        </p:nvSpPr>
        <p:spPr>
          <a:xfrm>
            <a:off x="311700" y="315925"/>
            <a:ext cx="8520600" cy="8313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 type="body"/>
          </p:nvPr>
        </p:nvSpPr>
        <p:spPr>
          <a:xfrm>
            <a:off x="311700" y="1225225"/>
            <a:ext cx="3999900" cy="3354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8" name="Shape 28"/>
          <p:cNvSpPr txBox="1"/>
          <p:nvPr>
            <p:ph idx="2" type="body"/>
          </p:nvPr>
        </p:nvSpPr>
        <p:spPr>
          <a:xfrm>
            <a:off x="4832400" y="1225225"/>
            <a:ext cx="3999900" cy="3354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9" name="Shape 2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f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0" name="Shape 30"/>
        <p:cNvGrpSpPr/>
        <p:nvPr/>
      </p:nvGrpSpPr>
      <p:grpSpPr>
        <a:xfrm>
          <a:off x="0" y="0"/>
          <a:ext cx="0" cy="0"/>
          <a:chOff x="0" y="0"/>
          <a:chExt cx="0" cy="0"/>
        </a:xfrm>
      </p:grpSpPr>
      <p:sp>
        <p:nvSpPr>
          <p:cNvPr id="31" name="Shape 31"/>
          <p:cNvSpPr txBox="1"/>
          <p:nvPr>
            <p:ph type="title"/>
          </p:nvPr>
        </p:nvSpPr>
        <p:spPr>
          <a:xfrm>
            <a:off x="311700" y="315925"/>
            <a:ext cx="8520600" cy="8313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2" name="Shape 3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f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3" name="Shape 33"/>
        <p:cNvGrpSpPr/>
        <p:nvPr/>
      </p:nvGrpSpPr>
      <p:grpSpPr>
        <a:xfrm>
          <a:off x="0" y="0"/>
          <a:ext cx="0" cy="0"/>
          <a:chOff x="0" y="0"/>
          <a:chExt cx="0" cy="0"/>
        </a:xfrm>
      </p:grpSpPr>
      <p:sp>
        <p:nvSpPr>
          <p:cNvPr id="34" name="Shape 34"/>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p:txBody>
      </p:sp>
      <p:sp>
        <p:nvSpPr>
          <p:cNvPr id="35" name="Shape 35"/>
          <p:cNvSpPr txBox="1"/>
          <p:nvPr>
            <p:ph idx="1" type="body"/>
          </p:nvPr>
        </p:nvSpPr>
        <p:spPr>
          <a:xfrm>
            <a:off x="311700" y="1399399"/>
            <a:ext cx="2808000" cy="27849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6" name="Shape 36"/>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f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7" name="Shape 37"/>
        <p:cNvGrpSpPr/>
        <p:nvPr/>
      </p:nvGrpSpPr>
      <p:grpSpPr>
        <a:xfrm>
          <a:off x="0" y="0"/>
          <a:ext cx="0" cy="0"/>
          <a:chOff x="0" y="0"/>
          <a:chExt cx="0" cy="0"/>
        </a:xfrm>
      </p:grpSpPr>
      <p:sp>
        <p:nvSpPr>
          <p:cNvPr id="38" name="Shape 38"/>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9" name="Shape 39"/>
          <p:cNvSpPr txBox="1"/>
          <p:nvPr>
            <p:ph type="title"/>
          </p:nvPr>
        </p:nvSpPr>
        <p:spPr>
          <a:xfrm>
            <a:off x="490250" y="450150"/>
            <a:ext cx="5878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f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1" name="Shape 41"/>
        <p:cNvGrpSpPr/>
        <p:nvPr/>
      </p:nvGrpSpPr>
      <p:grpSpPr>
        <a:xfrm>
          <a:off x="0" y="0"/>
          <a:ext cx="0" cy="0"/>
          <a:chOff x="0" y="0"/>
          <a:chExt cx="0" cy="0"/>
        </a:xfrm>
      </p:grpSpPr>
      <p:sp>
        <p:nvSpPr>
          <p:cNvPr id="42" name="Shape 42"/>
          <p:cNvSpPr/>
          <p:nvPr/>
        </p:nvSpPr>
        <p:spPr>
          <a:xfrm>
            <a:off x="4572000" y="-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cxnSp>
        <p:nvCxnSpPr>
          <p:cNvPr id="43" name="Shape 43"/>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4" name="Shape 44"/>
          <p:cNvSpPr txBox="1"/>
          <p:nvPr>
            <p:ph type="title"/>
          </p:nvPr>
        </p:nvSpPr>
        <p:spPr>
          <a:xfrm>
            <a:off x="265500" y="929275"/>
            <a:ext cx="4045200" cy="1786200"/>
          </a:xfrm>
          <a:prstGeom prst="rect">
            <a:avLst/>
          </a:prstGeom>
        </p:spPr>
        <p:txBody>
          <a:bodyPr anchorCtr="0" anchor="b" bIns="91425" lIns="91425" rIns="91425" tIns="91425"/>
          <a:lstStyle>
            <a:lvl1pPr lvl="0" algn="ctr">
              <a:spcBef>
                <a:spcPts val="0"/>
              </a:spcBef>
              <a:buClr>
                <a:schemeClr val="lt2"/>
              </a:buClr>
              <a:defRPr>
                <a:solidFill>
                  <a:schemeClr val="lt2"/>
                </a:solidFill>
              </a:defRPr>
            </a:lvl1pPr>
            <a:lvl2pPr lvl="1" algn="ctr">
              <a:spcBef>
                <a:spcPts val="0"/>
              </a:spcBef>
              <a:buClr>
                <a:schemeClr val="lt2"/>
              </a:buClr>
              <a:defRPr>
                <a:solidFill>
                  <a:schemeClr val="lt2"/>
                </a:solidFill>
              </a:defRPr>
            </a:lvl2pPr>
            <a:lvl3pPr lvl="2" algn="ctr">
              <a:spcBef>
                <a:spcPts val="0"/>
              </a:spcBef>
              <a:buClr>
                <a:schemeClr val="lt2"/>
              </a:buClr>
              <a:defRPr>
                <a:solidFill>
                  <a:schemeClr val="lt2"/>
                </a:solidFill>
              </a:defRPr>
            </a:lvl3pPr>
            <a:lvl4pPr lvl="3" algn="ctr">
              <a:spcBef>
                <a:spcPts val="0"/>
              </a:spcBef>
              <a:buClr>
                <a:schemeClr val="lt2"/>
              </a:buClr>
              <a:defRPr>
                <a:solidFill>
                  <a:schemeClr val="lt2"/>
                </a:solidFill>
              </a:defRPr>
            </a:lvl4pPr>
            <a:lvl5pPr lvl="4" algn="ctr">
              <a:spcBef>
                <a:spcPts val="0"/>
              </a:spcBef>
              <a:buClr>
                <a:schemeClr val="lt2"/>
              </a:buClr>
              <a:defRPr>
                <a:solidFill>
                  <a:schemeClr val="lt2"/>
                </a:solidFill>
              </a:defRPr>
            </a:lvl5pPr>
            <a:lvl6pPr lvl="5" algn="ctr">
              <a:spcBef>
                <a:spcPts val="0"/>
              </a:spcBef>
              <a:buClr>
                <a:schemeClr val="lt2"/>
              </a:buClr>
              <a:defRPr>
                <a:solidFill>
                  <a:schemeClr val="lt2"/>
                </a:solidFill>
              </a:defRPr>
            </a:lvl6pPr>
            <a:lvl7pPr lvl="6" algn="ctr">
              <a:spcBef>
                <a:spcPts val="0"/>
              </a:spcBef>
              <a:buClr>
                <a:schemeClr val="lt2"/>
              </a:buClr>
              <a:defRPr>
                <a:solidFill>
                  <a:schemeClr val="lt2"/>
                </a:solidFill>
              </a:defRPr>
            </a:lvl7pPr>
            <a:lvl8pPr lvl="7" algn="ctr">
              <a:spcBef>
                <a:spcPts val="0"/>
              </a:spcBef>
              <a:buClr>
                <a:schemeClr val="lt2"/>
              </a:buClr>
              <a:defRPr>
                <a:solidFill>
                  <a:schemeClr val="lt2"/>
                </a:solidFill>
              </a:defRPr>
            </a:lvl8pPr>
            <a:lvl9pPr lvl="8" algn="ctr">
              <a:spcBef>
                <a:spcPts val="0"/>
              </a:spcBef>
              <a:buClr>
                <a:schemeClr val="lt2"/>
              </a:buClr>
              <a:defRPr>
                <a:solidFill>
                  <a:schemeClr val="lt2"/>
                </a:solidFill>
              </a:defRPr>
            </a:lvl9pPr>
          </a:lstStyle>
          <a:p/>
        </p:txBody>
      </p:sp>
      <p:sp>
        <p:nvSpPr>
          <p:cNvPr id="45" name="Shape 45"/>
          <p:cNvSpPr txBox="1"/>
          <p:nvPr>
            <p:ph idx="1" type="subTitle"/>
          </p:nvPr>
        </p:nvSpPr>
        <p:spPr>
          <a:xfrm>
            <a:off x="265500" y="2769000"/>
            <a:ext cx="4045200" cy="1574100"/>
          </a:xfrm>
          <a:prstGeom prst="rect">
            <a:avLst/>
          </a:prstGeom>
        </p:spPr>
        <p:txBody>
          <a:bodyPr anchorCtr="0" anchor="t" bIns="91425" lIns="91425" rIns="91425" tIns="91425"/>
          <a:lstStyle>
            <a:lvl1pPr lvl="0" algn="ctr">
              <a:lnSpc>
                <a:spcPct val="100000"/>
              </a:lnSpc>
              <a:spcBef>
                <a:spcPts val="0"/>
              </a:spcBef>
              <a:spcAft>
                <a:spcPts val="0"/>
              </a:spcAft>
              <a:buSzPct val="100000"/>
              <a:buFont typeface="Economica"/>
              <a:buNone/>
              <a:defRPr sz="2400">
                <a:latin typeface="Economica"/>
                <a:ea typeface="Economica"/>
                <a:cs typeface="Economica"/>
                <a:sym typeface="Economica"/>
              </a:defRPr>
            </a:lvl1pPr>
            <a:lvl2pPr lvl="1" algn="ctr">
              <a:lnSpc>
                <a:spcPct val="100000"/>
              </a:lnSpc>
              <a:spcBef>
                <a:spcPts val="0"/>
              </a:spcBef>
              <a:spcAft>
                <a:spcPts val="0"/>
              </a:spcAft>
              <a:buSzPct val="100000"/>
              <a:buFont typeface="Economica"/>
              <a:buNone/>
              <a:defRPr sz="2400">
                <a:latin typeface="Economica"/>
                <a:ea typeface="Economica"/>
                <a:cs typeface="Economica"/>
                <a:sym typeface="Economica"/>
              </a:defRPr>
            </a:lvl2pPr>
            <a:lvl3pPr lvl="2" algn="ctr">
              <a:lnSpc>
                <a:spcPct val="100000"/>
              </a:lnSpc>
              <a:spcBef>
                <a:spcPts val="0"/>
              </a:spcBef>
              <a:spcAft>
                <a:spcPts val="0"/>
              </a:spcAft>
              <a:buSzPct val="100000"/>
              <a:buFont typeface="Economica"/>
              <a:buNone/>
              <a:defRPr sz="2400">
                <a:latin typeface="Economica"/>
                <a:ea typeface="Economica"/>
                <a:cs typeface="Economica"/>
                <a:sym typeface="Economica"/>
              </a:defRPr>
            </a:lvl3pPr>
            <a:lvl4pPr lvl="3" algn="ctr">
              <a:lnSpc>
                <a:spcPct val="100000"/>
              </a:lnSpc>
              <a:spcBef>
                <a:spcPts val="0"/>
              </a:spcBef>
              <a:spcAft>
                <a:spcPts val="0"/>
              </a:spcAft>
              <a:buSzPct val="100000"/>
              <a:buFont typeface="Economica"/>
              <a:buNone/>
              <a:defRPr sz="2400">
                <a:latin typeface="Economica"/>
                <a:ea typeface="Economica"/>
                <a:cs typeface="Economica"/>
                <a:sym typeface="Economica"/>
              </a:defRPr>
            </a:lvl4pPr>
            <a:lvl5pPr lvl="4" algn="ctr">
              <a:lnSpc>
                <a:spcPct val="100000"/>
              </a:lnSpc>
              <a:spcBef>
                <a:spcPts val="0"/>
              </a:spcBef>
              <a:spcAft>
                <a:spcPts val="0"/>
              </a:spcAft>
              <a:buSzPct val="100000"/>
              <a:buFont typeface="Economica"/>
              <a:buNone/>
              <a:defRPr sz="2400">
                <a:latin typeface="Economica"/>
                <a:ea typeface="Economica"/>
                <a:cs typeface="Economica"/>
                <a:sym typeface="Economica"/>
              </a:defRPr>
            </a:lvl5pPr>
            <a:lvl6pPr lvl="5" algn="ctr">
              <a:lnSpc>
                <a:spcPct val="100000"/>
              </a:lnSpc>
              <a:spcBef>
                <a:spcPts val="0"/>
              </a:spcBef>
              <a:spcAft>
                <a:spcPts val="0"/>
              </a:spcAft>
              <a:buSzPct val="100000"/>
              <a:buFont typeface="Economica"/>
              <a:buNone/>
              <a:defRPr sz="2400">
                <a:latin typeface="Economica"/>
                <a:ea typeface="Economica"/>
                <a:cs typeface="Economica"/>
                <a:sym typeface="Economica"/>
              </a:defRPr>
            </a:lvl6pPr>
            <a:lvl7pPr lvl="6" algn="ctr">
              <a:lnSpc>
                <a:spcPct val="100000"/>
              </a:lnSpc>
              <a:spcBef>
                <a:spcPts val="0"/>
              </a:spcBef>
              <a:spcAft>
                <a:spcPts val="0"/>
              </a:spcAft>
              <a:buSzPct val="100000"/>
              <a:buFont typeface="Economica"/>
              <a:buNone/>
              <a:defRPr sz="2400">
                <a:latin typeface="Economica"/>
                <a:ea typeface="Economica"/>
                <a:cs typeface="Economica"/>
                <a:sym typeface="Economica"/>
              </a:defRPr>
            </a:lvl7pPr>
            <a:lvl8pPr lvl="7" algn="ctr">
              <a:lnSpc>
                <a:spcPct val="100000"/>
              </a:lnSpc>
              <a:spcBef>
                <a:spcPts val="0"/>
              </a:spcBef>
              <a:spcAft>
                <a:spcPts val="0"/>
              </a:spcAft>
              <a:buSzPct val="100000"/>
              <a:buFont typeface="Economica"/>
              <a:buNone/>
              <a:defRPr sz="2400">
                <a:latin typeface="Economica"/>
                <a:ea typeface="Economica"/>
                <a:cs typeface="Economica"/>
                <a:sym typeface="Economica"/>
              </a:defRPr>
            </a:lvl8pPr>
            <a:lvl9pPr lvl="8" algn="ctr">
              <a:lnSpc>
                <a:spcPct val="100000"/>
              </a:lnSpc>
              <a:spcBef>
                <a:spcPts val="0"/>
              </a:spcBef>
              <a:spcAft>
                <a:spcPts val="0"/>
              </a:spcAft>
              <a:buSzPct val="100000"/>
              <a:buFont typeface="Economica"/>
              <a:buNone/>
              <a:defRPr sz="2400">
                <a:latin typeface="Economica"/>
                <a:ea typeface="Economica"/>
                <a:cs typeface="Economica"/>
                <a:sym typeface="Economica"/>
              </a:defRPr>
            </a:lvl9pPr>
          </a:lstStyle>
          <a:p/>
        </p:txBody>
      </p:sp>
      <p:sp>
        <p:nvSpPr>
          <p:cNvPr id="46" name="Shape 46"/>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fr">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8" name="Shape 48"/>
        <p:cNvGrpSpPr/>
        <p:nvPr/>
      </p:nvGrpSpPr>
      <p:grpSpPr>
        <a:xfrm>
          <a:off x="0" y="0"/>
          <a:ext cx="0" cy="0"/>
          <a:chOff x="0" y="0"/>
          <a:chExt cx="0" cy="0"/>
        </a:xfrm>
      </p:grpSpPr>
      <p:sp>
        <p:nvSpPr>
          <p:cNvPr id="49" name="Shape 49"/>
          <p:cNvSpPr txBox="1"/>
          <p:nvPr>
            <p:ph idx="1" type="body"/>
          </p:nvPr>
        </p:nvSpPr>
        <p:spPr>
          <a:xfrm>
            <a:off x="319500" y="4218925"/>
            <a:ext cx="5998800" cy="598800"/>
          </a:xfrm>
          <a:prstGeom prst="rect">
            <a:avLst/>
          </a:prstGeom>
        </p:spPr>
        <p:txBody>
          <a:bodyPr anchorCtr="0" anchor="ctr" bIns="91425" lIns="91425" rIns="91425" tIns="91425"/>
          <a:lstStyle>
            <a:lvl1pPr lvl="0">
              <a:lnSpc>
                <a:spcPct val="100000"/>
              </a:lnSpc>
              <a:spcBef>
                <a:spcPts val="0"/>
              </a:spcBef>
              <a:spcAft>
                <a:spcPts val="0"/>
              </a:spcAft>
              <a:buSzPct val="100000"/>
              <a:buFont typeface="Economica"/>
              <a:buNone/>
              <a:defRPr sz="2400">
                <a:latin typeface="Economica"/>
                <a:ea typeface="Economica"/>
                <a:cs typeface="Economica"/>
                <a:sym typeface="Economica"/>
              </a:defRPr>
            </a:lvl1pPr>
          </a:lstStyle>
          <a:p/>
        </p:txBody>
      </p:sp>
      <p:sp>
        <p:nvSpPr>
          <p:cNvPr id="50" name="Shape 5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fr"/>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315925"/>
            <a:ext cx="8520600" cy="831300"/>
          </a:xfrm>
          <a:prstGeom prst="rect">
            <a:avLst/>
          </a:prstGeom>
          <a:noFill/>
          <a:ln>
            <a:noFill/>
          </a:ln>
        </p:spPr>
        <p:txBody>
          <a:bodyPr anchorCtr="0" anchor="b" bIns="91425" lIns="91425" rIns="91425" tIns="91425"/>
          <a:lstStyle>
            <a:lvl1pPr lvl="0">
              <a:spcBef>
                <a:spcPts val="0"/>
              </a:spcBef>
              <a:buClr>
                <a:schemeClr val="dk1"/>
              </a:buClr>
              <a:buSzPct val="100000"/>
              <a:buFont typeface="Economica"/>
              <a:buNone/>
              <a:defRPr sz="4200">
                <a:solidFill>
                  <a:schemeClr val="dk1"/>
                </a:solidFill>
                <a:latin typeface="Economica"/>
                <a:ea typeface="Economica"/>
                <a:cs typeface="Economica"/>
                <a:sym typeface="Economica"/>
              </a:defRPr>
            </a:lvl1pPr>
            <a:lvl2pPr lvl="1">
              <a:spcBef>
                <a:spcPts val="0"/>
              </a:spcBef>
              <a:buClr>
                <a:schemeClr val="dk1"/>
              </a:buClr>
              <a:buSzPct val="100000"/>
              <a:buFont typeface="Economica"/>
              <a:buNone/>
              <a:defRPr sz="4200">
                <a:solidFill>
                  <a:schemeClr val="dk1"/>
                </a:solidFill>
                <a:latin typeface="Economica"/>
                <a:ea typeface="Economica"/>
                <a:cs typeface="Economica"/>
                <a:sym typeface="Economica"/>
              </a:defRPr>
            </a:lvl2pPr>
            <a:lvl3pPr lvl="2">
              <a:spcBef>
                <a:spcPts val="0"/>
              </a:spcBef>
              <a:buClr>
                <a:schemeClr val="dk1"/>
              </a:buClr>
              <a:buSzPct val="100000"/>
              <a:buFont typeface="Economica"/>
              <a:buNone/>
              <a:defRPr sz="4200">
                <a:solidFill>
                  <a:schemeClr val="dk1"/>
                </a:solidFill>
                <a:latin typeface="Economica"/>
                <a:ea typeface="Economica"/>
                <a:cs typeface="Economica"/>
                <a:sym typeface="Economica"/>
              </a:defRPr>
            </a:lvl3pPr>
            <a:lvl4pPr lvl="3">
              <a:spcBef>
                <a:spcPts val="0"/>
              </a:spcBef>
              <a:buClr>
                <a:schemeClr val="dk1"/>
              </a:buClr>
              <a:buSzPct val="100000"/>
              <a:buFont typeface="Economica"/>
              <a:buNone/>
              <a:defRPr sz="4200">
                <a:solidFill>
                  <a:schemeClr val="dk1"/>
                </a:solidFill>
                <a:latin typeface="Economica"/>
                <a:ea typeface="Economica"/>
                <a:cs typeface="Economica"/>
                <a:sym typeface="Economica"/>
              </a:defRPr>
            </a:lvl4pPr>
            <a:lvl5pPr lvl="4">
              <a:spcBef>
                <a:spcPts val="0"/>
              </a:spcBef>
              <a:buClr>
                <a:schemeClr val="dk1"/>
              </a:buClr>
              <a:buSzPct val="100000"/>
              <a:buFont typeface="Economica"/>
              <a:buNone/>
              <a:defRPr sz="4200">
                <a:solidFill>
                  <a:schemeClr val="dk1"/>
                </a:solidFill>
                <a:latin typeface="Economica"/>
                <a:ea typeface="Economica"/>
                <a:cs typeface="Economica"/>
                <a:sym typeface="Economica"/>
              </a:defRPr>
            </a:lvl5pPr>
            <a:lvl6pPr lvl="5">
              <a:spcBef>
                <a:spcPts val="0"/>
              </a:spcBef>
              <a:buClr>
                <a:schemeClr val="dk1"/>
              </a:buClr>
              <a:buSzPct val="100000"/>
              <a:buFont typeface="Economica"/>
              <a:buNone/>
              <a:defRPr sz="4200">
                <a:solidFill>
                  <a:schemeClr val="dk1"/>
                </a:solidFill>
                <a:latin typeface="Economica"/>
                <a:ea typeface="Economica"/>
                <a:cs typeface="Economica"/>
                <a:sym typeface="Economica"/>
              </a:defRPr>
            </a:lvl6pPr>
            <a:lvl7pPr lvl="6">
              <a:spcBef>
                <a:spcPts val="0"/>
              </a:spcBef>
              <a:buClr>
                <a:schemeClr val="dk1"/>
              </a:buClr>
              <a:buSzPct val="100000"/>
              <a:buFont typeface="Economica"/>
              <a:buNone/>
              <a:defRPr sz="4200">
                <a:solidFill>
                  <a:schemeClr val="dk1"/>
                </a:solidFill>
                <a:latin typeface="Economica"/>
                <a:ea typeface="Economica"/>
                <a:cs typeface="Economica"/>
                <a:sym typeface="Economica"/>
              </a:defRPr>
            </a:lvl7pPr>
            <a:lvl8pPr lvl="7">
              <a:spcBef>
                <a:spcPts val="0"/>
              </a:spcBef>
              <a:buClr>
                <a:schemeClr val="dk1"/>
              </a:buClr>
              <a:buSzPct val="100000"/>
              <a:buFont typeface="Economica"/>
              <a:buNone/>
              <a:defRPr sz="4200">
                <a:solidFill>
                  <a:schemeClr val="dk1"/>
                </a:solidFill>
                <a:latin typeface="Economica"/>
                <a:ea typeface="Economica"/>
                <a:cs typeface="Economica"/>
                <a:sym typeface="Economica"/>
              </a:defRPr>
            </a:lvl8pPr>
            <a:lvl9pPr lvl="8">
              <a:spcBef>
                <a:spcPts val="0"/>
              </a:spcBef>
              <a:buClr>
                <a:schemeClr val="dk1"/>
              </a:buClr>
              <a:buSzPct val="100000"/>
              <a:buFont typeface="Economica"/>
              <a:buNone/>
              <a:defRPr sz="4200">
                <a:solidFill>
                  <a:schemeClr val="dk1"/>
                </a:solidFill>
                <a:latin typeface="Economica"/>
                <a:ea typeface="Economica"/>
                <a:cs typeface="Economica"/>
                <a:sym typeface="Economica"/>
              </a:defRPr>
            </a:lvl9pPr>
          </a:lstStyle>
          <a:p/>
        </p:txBody>
      </p:sp>
      <p:sp>
        <p:nvSpPr>
          <p:cNvPr id="7" name="Shape 7"/>
          <p:cNvSpPr txBox="1"/>
          <p:nvPr>
            <p:ph idx="1" type="body"/>
          </p:nvPr>
        </p:nvSpPr>
        <p:spPr>
          <a:xfrm>
            <a:off x="311700" y="1225225"/>
            <a:ext cx="8520600" cy="33540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1"/>
              </a:buClr>
              <a:buSzPct val="100000"/>
              <a:buFont typeface="Open Sans"/>
              <a:defRPr sz="1800">
                <a:solidFill>
                  <a:schemeClr val="dk1"/>
                </a:solidFill>
                <a:latin typeface="Open Sans"/>
                <a:ea typeface="Open Sans"/>
                <a:cs typeface="Open Sans"/>
                <a:sym typeface="Open Sans"/>
              </a:defRPr>
            </a:lvl1pPr>
            <a:lvl2pPr lvl="1">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2pPr>
            <a:lvl3pPr lvl="2">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3pPr>
            <a:lvl4pPr lvl="3">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4pPr>
            <a:lvl5pPr lvl="4">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5pPr>
            <a:lvl6pPr lvl="5">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6pPr>
            <a:lvl7pPr lvl="6">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7pPr>
            <a:lvl8pPr lvl="7">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8pPr>
            <a:lvl9pPr lvl="8">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fr" sz="1000">
                <a:solidFill>
                  <a:schemeClr val="dk1"/>
                </a:solidFill>
                <a:latin typeface="Economica"/>
                <a:ea typeface="Economica"/>
                <a:cs typeface="Economica"/>
                <a:sym typeface="Economica"/>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nanou.over-blog.org/article-21206585.html" TargetMode="External"/><Relationship Id="rId4" Type="http://schemas.openxmlformats.org/officeDocument/2006/relationships/hyperlink" Target="http://laguerrepoetique.blogspot.fr/" TargetMode="External"/><Relationship Id="rId5" Type="http://schemas.openxmlformats.org/officeDocument/2006/relationships/hyperlink" Target="https://goo.gl/e7mFo8*" TargetMode="External"/><Relationship Id="rId6" Type="http://schemas.openxmlformats.org/officeDocument/2006/relationships/hyperlink" Target="https://fr.wikipedia.org/wiki/Guillaume_Apollinaire" TargetMode="External"/><Relationship Id="rId7" Type="http://schemas.openxmlformats.org/officeDocument/2006/relationships/hyperlink" Target="http://www.toutelapoesie.com/poetes/guillaume_apollinaire.ht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0" name="Shape 150"/>
        <p:cNvGrpSpPr/>
        <p:nvPr/>
      </p:nvGrpSpPr>
      <p:grpSpPr>
        <a:xfrm>
          <a:off x="0" y="0"/>
          <a:ext cx="0" cy="0"/>
          <a:chOff x="0" y="0"/>
          <a:chExt cx="0" cy="0"/>
        </a:xfrm>
      </p:grpSpPr>
      <p:sp>
        <p:nvSpPr>
          <p:cNvPr id="151" name="Shape 151"/>
          <p:cNvSpPr txBox="1"/>
          <p:nvPr>
            <p:ph type="title"/>
          </p:nvPr>
        </p:nvSpPr>
        <p:spPr>
          <a:xfrm>
            <a:off x="53850" y="2795400"/>
            <a:ext cx="9039300" cy="1265100"/>
          </a:xfrm>
          <a:prstGeom prst="rect">
            <a:avLst/>
          </a:prstGeom>
        </p:spPr>
        <p:txBody>
          <a:bodyPr anchorCtr="0" anchor="ctr" bIns="91425" lIns="91425" rIns="91425" tIns="91425">
            <a:noAutofit/>
          </a:bodyPr>
          <a:lstStyle/>
          <a:p>
            <a:pPr lvl="0" algn="ctr">
              <a:spcBef>
                <a:spcPts val="0"/>
              </a:spcBef>
              <a:buNone/>
            </a:pPr>
            <a:r>
              <a:rPr lang="fr" sz="5900">
                <a:solidFill>
                  <a:srgbClr val="666666"/>
                </a:solidFill>
              </a:rPr>
              <a:t>Apollinaire et les poèmes de guerre </a:t>
            </a:r>
          </a:p>
        </p:txBody>
      </p:sp>
      <p:sp>
        <p:nvSpPr>
          <p:cNvPr id="152" name="Shape 152"/>
          <p:cNvSpPr txBox="1"/>
          <p:nvPr>
            <p:ph idx="1" type="subTitle"/>
          </p:nvPr>
        </p:nvSpPr>
        <p:spPr>
          <a:xfrm>
            <a:off x="311700" y="4123350"/>
            <a:ext cx="8520600" cy="456900"/>
          </a:xfrm>
          <a:prstGeom prst="rect">
            <a:avLst/>
          </a:prstGeom>
        </p:spPr>
        <p:txBody>
          <a:bodyPr anchorCtr="0" anchor="ctr" bIns="91425" lIns="91425" rIns="91425" tIns="91425">
            <a:noAutofit/>
          </a:bodyPr>
          <a:lstStyle/>
          <a:p>
            <a:pPr lvl="0" algn="ctr">
              <a:spcBef>
                <a:spcPts val="0"/>
              </a:spcBef>
              <a:buNone/>
            </a:pPr>
            <a:r>
              <a:rPr lang="fr">
                <a:solidFill>
                  <a:srgbClr val="999999"/>
                </a:solidFill>
              </a:rPr>
              <a:t>Un exposé de Claire LAURY, Hugo NEGRO, Tom MARTIN et Jérémy CLÉMENT</a:t>
            </a:r>
          </a:p>
        </p:txBody>
      </p:sp>
    </p:spTree>
  </p:cSld>
  <p:clrMapOvr>
    <a:masterClrMapping/>
  </p:clrMapOvr>
  <p:transition spd="slow">
    <p:fade/>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51"/>
                                        </p:tgtEl>
                                        <p:attrNameLst>
                                          <p:attrName>style.visibility</p:attrName>
                                        </p:attrNameLst>
                                      </p:cBhvr>
                                      <p:to>
                                        <p:strVal val="visible"/>
                                      </p:to>
                                    </p:set>
                                    <p:anim calcmode="lin" valueType="num">
                                      <p:cBhvr additive="base">
                                        <p:cTn dur="1500"/>
                                        <p:tgtEl>
                                          <p:spTgt spid="151"/>
                                        </p:tgtEl>
                                        <p:attrNameLst>
                                          <p:attrName>ppt_w</p:attrName>
                                        </p:attrNameLst>
                                      </p:cBhvr>
                                      <p:tavLst>
                                        <p:tav fmla="" tm="0">
                                          <p:val>
                                            <p:strVal val="0"/>
                                          </p:val>
                                        </p:tav>
                                        <p:tav fmla="" tm="100000">
                                          <p:val>
                                            <p:strVal val="#ppt_w"/>
                                          </p:val>
                                        </p:tav>
                                      </p:tavLst>
                                    </p:anim>
                                    <p:anim calcmode="lin" valueType="num">
                                      <p:cBhvr additive="base">
                                        <p:cTn dur="1500"/>
                                        <p:tgtEl>
                                          <p:spTgt spid="151"/>
                                        </p:tgtEl>
                                        <p:attrNameLst>
                                          <p:attrName>ppt_h</p:attrName>
                                        </p:attrNameLst>
                                      </p:cBhvr>
                                      <p:tavLst>
                                        <p:tav fmla="" tm="0">
                                          <p:val>
                                            <p:strVal val="0"/>
                                          </p:val>
                                        </p:tav>
                                        <p:tav fmla="" tm="100000">
                                          <p:val>
                                            <p:strVal val="#ppt_h"/>
                                          </p:val>
                                        </p:tav>
                                      </p:tavLst>
                                    </p:anim>
                                  </p:childTnLst>
                                </p:cTn>
                              </p:par>
                              <p:par>
                                <p:cTn fill="hold" nodeType="with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2000"/>
                                        <p:tgtEl>
                                          <p:spTgt spid="1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9" name="Shape 229"/>
        <p:cNvGrpSpPr/>
        <p:nvPr/>
      </p:nvGrpSpPr>
      <p:grpSpPr>
        <a:xfrm>
          <a:off x="0" y="0"/>
          <a:ext cx="0" cy="0"/>
          <a:chOff x="0" y="0"/>
          <a:chExt cx="0" cy="0"/>
        </a:xfrm>
      </p:grpSpPr>
      <p:sp>
        <p:nvSpPr>
          <p:cNvPr id="230" name="Shape 230"/>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None/>
            </a:pPr>
            <a:r>
              <a:rPr lang="fr" sz="4800" u="sng"/>
              <a:t>Sources</a:t>
            </a:r>
          </a:p>
        </p:txBody>
      </p:sp>
      <p:sp>
        <p:nvSpPr>
          <p:cNvPr id="231" name="Shape 231"/>
          <p:cNvSpPr txBox="1"/>
          <p:nvPr>
            <p:ph idx="1" type="body"/>
          </p:nvPr>
        </p:nvSpPr>
        <p:spPr>
          <a:xfrm>
            <a:off x="311700" y="1225225"/>
            <a:ext cx="8520600" cy="3354000"/>
          </a:xfrm>
          <a:prstGeom prst="rect">
            <a:avLst/>
          </a:prstGeom>
        </p:spPr>
        <p:txBody>
          <a:bodyPr anchorCtr="0" anchor="t" bIns="91425" lIns="91425" rIns="91425" tIns="91425">
            <a:noAutofit/>
          </a:bodyPr>
          <a:lstStyle/>
          <a:p>
            <a:pPr lvl="0">
              <a:spcBef>
                <a:spcPts val="0"/>
              </a:spcBef>
              <a:buNone/>
            </a:pPr>
            <a:r>
              <a:rPr lang="fr" sz="2000" u="sng"/>
              <a:t>Sites internets :</a:t>
            </a:r>
          </a:p>
          <a:p>
            <a:pPr lvl="0" rtl="0">
              <a:spcBef>
                <a:spcPts val="0"/>
              </a:spcBef>
              <a:buNone/>
            </a:pPr>
            <a:r>
              <a:rPr lang="fr"/>
              <a:t>- </a:t>
            </a:r>
            <a:r>
              <a:rPr lang="fr" u="sng">
                <a:solidFill>
                  <a:schemeClr val="hlink"/>
                </a:solidFill>
                <a:hlinkClick r:id="rId3"/>
              </a:rPr>
              <a:t>http://nanou.over-blog.org/article-21206585.html</a:t>
            </a:r>
          </a:p>
          <a:p>
            <a:pPr lvl="0">
              <a:spcBef>
                <a:spcPts val="0"/>
              </a:spcBef>
              <a:buNone/>
            </a:pPr>
            <a:r>
              <a:rPr lang="fr"/>
              <a:t>-  </a:t>
            </a:r>
            <a:r>
              <a:rPr lang="fr" u="sng">
                <a:solidFill>
                  <a:schemeClr val="hlink"/>
                </a:solidFill>
                <a:hlinkClick r:id="rId4"/>
              </a:rPr>
              <a:t>http://laguerrepoetique.blogspot.fr/</a:t>
            </a:r>
          </a:p>
          <a:p>
            <a:pPr lvl="0">
              <a:spcBef>
                <a:spcPts val="0"/>
              </a:spcBef>
              <a:buNone/>
            </a:pPr>
            <a:r>
              <a:rPr lang="fr"/>
              <a:t>- </a:t>
            </a:r>
            <a:r>
              <a:rPr lang="fr" u="sng">
                <a:solidFill>
                  <a:schemeClr val="hlink"/>
                </a:solidFill>
                <a:hlinkClick r:id="rId5"/>
              </a:rPr>
              <a:t>https://goo.gl/e7mFo8</a:t>
            </a:r>
          </a:p>
          <a:p>
            <a:pPr lvl="0">
              <a:spcBef>
                <a:spcPts val="0"/>
              </a:spcBef>
              <a:buNone/>
            </a:pPr>
            <a:r>
              <a:rPr lang="fr">
                <a:solidFill>
                  <a:srgbClr val="444444"/>
                </a:solidFill>
              </a:rPr>
              <a:t>- </a:t>
            </a:r>
            <a:r>
              <a:rPr lang="fr" u="sng">
                <a:solidFill>
                  <a:schemeClr val="hlink"/>
                </a:solidFill>
                <a:hlinkClick r:id="rId6"/>
              </a:rPr>
              <a:t>https://fr.wikipedia.org/wiki/Guillaume_Apollinaire</a:t>
            </a:r>
          </a:p>
          <a:p>
            <a:pPr lvl="0">
              <a:spcBef>
                <a:spcPts val="0"/>
              </a:spcBef>
              <a:buNone/>
            </a:pPr>
            <a:r>
              <a:rPr lang="fr">
                <a:solidFill>
                  <a:srgbClr val="444444"/>
                </a:solidFill>
              </a:rPr>
              <a:t>- </a:t>
            </a:r>
            <a:r>
              <a:rPr lang="fr" u="sng">
                <a:solidFill>
                  <a:schemeClr val="hlink"/>
                </a:solidFill>
                <a:hlinkClick r:id="rId7"/>
              </a:rPr>
              <a:t>http://www.toutelapoesie.com/poetes/guillaume_apollinaire.htm</a:t>
            </a:r>
          </a:p>
          <a:p>
            <a:pPr lvl="0">
              <a:spcBef>
                <a:spcPts val="0"/>
              </a:spcBef>
              <a:buNone/>
            </a:pPr>
            <a:r>
              <a:t/>
            </a:r>
            <a:endParaRPr sz="2000">
              <a:solidFill>
                <a:srgbClr val="444444"/>
              </a:solidFill>
            </a:endParaRPr>
          </a:p>
          <a:p>
            <a:pPr lvl="0" rtl="0">
              <a:spcBef>
                <a:spcPts val="0"/>
              </a:spcBef>
              <a:buNone/>
            </a:pPr>
            <a:r>
              <a:t/>
            </a:r>
            <a:endParaRPr sz="2000" u="sng"/>
          </a:p>
          <a:p>
            <a:pPr lvl="0">
              <a:spcBef>
                <a:spcPts val="0"/>
              </a:spcBef>
              <a:buNone/>
            </a:pPr>
            <a:r>
              <a:t/>
            </a:r>
            <a:endParaRPr sz="2000" u="sng"/>
          </a:p>
          <a:p>
            <a:pPr lvl="0">
              <a:spcBef>
                <a:spcPts val="0"/>
              </a:spcBef>
              <a:buNone/>
            </a:pPr>
            <a:r>
              <a:t/>
            </a:r>
            <a:endParaRPr sz="2000" u="sng"/>
          </a:p>
        </p:txBody>
      </p:sp>
      <p:sp>
        <p:nvSpPr>
          <p:cNvPr id="232" name="Shape 232"/>
          <p:cNvSpPr txBox="1"/>
          <p:nvPr/>
        </p:nvSpPr>
        <p:spPr>
          <a:xfrm>
            <a:off x="-171450" y="1158450"/>
            <a:ext cx="202500" cy="296100"/>
          </a:xfrm>
          <a:prstGeom prst="rect">
            <a:avLst/>
          </a:prstGeom>
          <a:noFill/>
          <a:ln>
            <a:noFill/>
          </a:ln>
        </p:spPr>
        <p:txBody>
          <a:bodyPr anchorCtr="0" anchor="t" bIns="91425" lIns="91425" rIns="91425" tIns="91425">
            <a:noAutofit/>
          </a:bodyPr>
          <a:lstStyle/>
          <a:p>
            <a:pPr lvl="0">
              <a:spcBef>
                <a:spcPts val="0"/>
              </a:spcBef>
              <a:buNone/>
            </a:pPr>
            <a:r>
              <a:rPr lang="fr"/>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31">
                                            <p:txEl>
                                              <p:pRg end="0" st="0"/>
                                            </p:txEl>
                                          </p:spTgt>
                                        </p:tgtEl>
                                        <p:attrNameLst>
                                          <p:attrName>style.visibility</p:attrName>
                                        </p:attrNameLst>
                                      </p:cBhvr>
                                      <p:to>
                                        <p:strVal val="visible"/>
                                      </p:to>
                                    </p:set>
                                    <p:animEffect filter="fade" transition="in">
                                      <p:cBhvr>
                                        <p:cTn dur="500"/>
                                        <p:tgtEl>
                                          <p:spTgt spid="231">
                                            <p:txEl>
                                              <p:pRg end="0" st="0"/>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231">
                                            <p:txEl>
                                              <p:pRg end="1" st="1"/>
                                            </p:txEl>
                                          </p:spTgt>
                                        </p:tgtEl>
                                        <p:attrNameLst>
                                          <p:attrName>style.visibility</p:attrName>
                                        </p:attrNameLst>
                                      </p:cBhvr>
                                      <p:to>
                                        <p:strVal val="visible"/>
                                      </p:to>
                                    </p:set>
                                    <p:animEffect filter="fade" transition="in">
                                      <p:cBhvr>
                                        <p:cTn dur="500"/>
                                        <p:tgtEl>
                                          <p:spTgt spid="231">
                                            <p:txEl>
                                              <p:pRg end="1" st="1"/>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31">
                                            <p:txEl>
                                              <p:pRg end="2" st="2"/>
                                            </p:txEl>
                                          </p:spTgt>
                                        </p:tgtEl>
                                        <p:attrNameLst>
                                          <p:attrName>style.visibility</p:attrName>
                                        </p:attrNameLst>
                                      </p:cBhvr>
                                      <p:to>
                                        <p:strVal val="visible"/>
                                      </p:to>
                                    </p:set>
                                    <p:animEffect filter="fade" transition="in">
                                      <p:cBhvr>
                                        <p:cTn dur="500"/>
                                        <p:tgtEl>
                                          <p:spTgt spid="231">
                                            <p:txEl>
                                              <p:pRg end="2" st="2"/>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231">
                                            <p:txEl>
                                              <p:pRg end="3" st="3"/>
                                            </p:txEl>
                                          </p:spTgt>
                                        </p:tgtEl>
                                        <p:attrNameLst>
                                          <p:attrName>style.visibility</p:attrName>
                                        </p:attrNameLst>
                                      </p:cBhvr>
                                      <p:to>
                                        <p:strVal val="visible"/>
                                      </p:to>
                                    </p:set>
                                    <p:animEffect filter="fade" transition="in">
                                      <p:cBhvr>
                                        <p:cTn dur="500"/>
                                        <p:tgtEl>
                                          <p:spTgt spid="231">
                                            <p:txEl>
                                              <p:pRg end="3" st="3"/>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31">
                                            <p:txEl>
                                              <p:pRg end="4" st="4"/>
                                            </p:txEl>
                                          </p:spTgt>
                                        </p:tgtEl>
                                        <p:attrNameLst>
                                          <p:attrName>style.visibility</p:attrName>
                                        </p:attrNameLst>
                                      </p:cBhvr>
                                      <p:to>
                                        <p:strVal val="visible"/>
                                      </p:to>
                                    </p:set>
                                    <p:animEffect filter="fade" transition="in">
                                      <p:cBhvr>
                                        <p:cTn dur="500"/>
                                        <p:tgtEl>
                                          <p:spTgt spid="231">
                                            <p:txEl>
                                              <p:pRg end="4" st="4"/>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231">
                                            <p:txEl>
                                              <p:pRg end="5" st="5"/>
                                            </p:txEl>
                                          </p:spTgt>
                                        </p:tgtEl>
                                        <p:attrNameLst>
                                          <p:attrName>style.visibility</p:attrName>
                                        </p:attrNameLst>
                                      </p:cBhvr>
                                      <p:to>
                                        <p:strVal val="visible"/>
                                      </p:to>
                                    </p:set>
                                    <p:animEffect filter="fade" transition="in">
                                      <p:cBhvr>
                                        <p:cTn dur="500"/>
                                        <p:tgtEl>
                                          <p:spTgt spid="231">
                                            <p:txEl>
                                              <p:pRg end="5" st="5"/>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231">
                                            <p:txEl>
                                              <p:pRg end="6" st="6"/>
                                            </p:txEl>
                                          </p:spTgt>
                                        </p:tgtEl>
                                        <p:attrNameLst>
                                          <p:attrName>style.visibility</p:attrName>
                                        </p:attrNameLst>
                                      </p:cBhvr>
                                      <p:to>
                                        <p:strVal val="visible"/>
                                      </p:to>
                                    </p:set>
                                    <p:animEffect filter="fade" transition="in">
                                      <p:cBhvr>
                                        <p:cTn dur="500"/>
                                        <p:tgtEl>
                                          <p:spTgt spid="231">
                                            <p:txEl>
                                              <p:pRg end="6" st="6"/>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231">
                                            <p:txEl>
                                              <p:pRg end="7" st="7"/>
                                            </p:txEl>
                                          </p:spTgt>
                                        </p:tgtEl>
                                        <p:attrNameLst>
                                          <p:attrName>style.visibility</p:attrName>
                                        </p:attrNameLst>
                                      </p:cBhvr>
                                      <p:to>
                                        <p:strVal val="visible"/>
                                      </p:to>
                                    </p:set>
                                    <p:animEffect filter="fade" transition="in">
                                      <p:cBhvr>
                                        <p:cTn dur="500"/>
                                        <p:tgtEl>
                                          <p:spTgt spid="231">
                                            <p:txEl>
                                              <p:pRg end="7" st="7"/>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231">
                                            <p:txEl>
                                              <p:pRg end="8" st="8"/>
                                            </p:txEl>
                                          </p:spTgt>
                                        </p:tgtEl>
                                        <p:attrNameLst>
                                          <p:attrName>style.visibility</p:attrName>
                                        </p:attrNameLst>
                                      </p:cBhvr>
                                      <p:to>
                                        <p:strVal val="visible"/>
                                      </p:to>
                                    </p:set>
                                    <p:animEffect filter="fade" transition="in">
                                      <p:cBhvr>
                                        <p:cTn dur="500"/>
                                        <p:tgtEl>
                                          <p:spTgt spid="231">
                                            <p:txEl>
                                              <p:pRg end="8" st="8"/>
                                            </p:txEl>
                                          </p:spTgt>
                                        </p:tgtEl>
                                      </p:cBhvr>
                                    </p:animEffect>
                                  </p:childTnLst>
                                </p:cTn>
                              </p:par>
                            </p:childTnLst>
                          </p:cTn>
                        </p:par>
                        <p:par>
                          <p:cTn fill="hold">
                            <p:stCondLst>
                              <p:cond delay="5500"/>
                            </p:stCondLst>
                            <p:childTnLst>
                              <p:par>
                                <p:cTn fill="hold" nodeType="afterEffect" presetClass="entr" presetID="10" presetSubtype="0">
                                  <p:stCondLst>
                                    <p:cond delay="0"/>
                                  </p:stCondLst>
                                  <p:childTnLst>
                                    <p:set>
                                      <p:cBhvr>
                                        <p:cTn dur="1" fill="hold">
                                          <p:stCondLst>
                                            <p:cond delay="0"/>
                                          </p:stCondLst>
                                        </p:cTn>
                                        <p:tgtEl>
                                          <p:spTgt spid="231">
                                            <p:txEl>
                                              <p:pRg end="9" st="9"/>
                                            </p:txEl>
                                          </p:spTgt>
                                        </p:tgtEl>
                                        <p:attrNameLst>
                                          <p:attrName>style.visibility</p:attrName>
                                        </p:attrNameLst>
                                      </p:cBhvr>
                                      <p:to>
                                        <p:strVal val="visible"/>
                                      </p:to>
                                    </p:set>
                                    <p:animEffect filter="fade" transition="in">
                                      <p:cBhvr>
                                        <p:cTn dur="500"/>
                                        <p:tgtEl>
                                          <p:spTgt spid="231">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
                                        <p:tgtEl>
                                          <p:spTgt spid="232"/>
                                        </p:tgtEl>
                                      </p:cBhvr>
                                    </p:animEffect>
                                  </p:childTnLst>
                                </p:cTn>
                              </p:par>
                            </p:childTnLst>
                          </p:cTn>
                        </p:par>
                        <p:par>
                          <p:cTn fill="hold">
                            <p:stCondLst>
                              <p:cond delay="0"/>
                            </p:stCondLst>
                            <p:childTnLst>
                              <p:par>
                                <p:cTn fill="hold" nodeType="afterEffect" presetClass="exit" presetID="10" presetSubtype="0">
                                  <p:stCondLst>
                                    <p:cond delay="0"/>
                                  </p:stCondLst>
                                  <p:childTnLst>
                                    <p:animEffect filter="fade" transition="out">
                                      <p:cBhvr>
                                        <p:cTn dur="500"/>
                                        <p:tgtEl>
                                          <p:spTgt spid="231">
                                            <p:txEl>
                                              <p:pRg end="0" st="0"/>
                                            </p:txEl>
                                          </p:spTgt>
                                        </p:tgtEl>
                                      </p:cBhvr>
                                    </p:animEffect>
                                    <p:set>
                                      <p:cBhvr>
                                        <p:cTn dur="1" fill="hold">
                                          <p:stCondLst>
                                            <p:cond delay="500"/>
                                          </p:stCondLst>
                                        </p:cTn>
                                        <p:tgtEl>
                                          <p:spTgt spid="231">
                                            <p:txEl>
                                              <p:pRg end="0" st="0"/>
                                            </p:txEl>
                                          </p:spTgt>
                                        </p:tgtEl>
                                        <p:attrNameLst>
                                          <p:attrName>style.visibility</p:attrName>
                                        </p:attrNameLst>
                                      </p:cBhvr>
                                      <p:to>
                                        <p:strVal val="hidden"/>
                                      </p:to>
                                    </p:set>
                                  </p:childTnLst>
                                </p:cTn>
                              </p:par>
                            </p:childTnLst>
                          </p:cTn>
                        </p:par>
                        <p:par>
                          <p:cTn fill="hold">
                            <p:stCondLst>
                              <p:cond delay="500"/>
                            </p:stCondLst>
                            <p:childTnLst>
                              <p:par>
                                <p:cTn fill="hold" nodeType="afterEffect" presetClass="exit" presetID="10" presetSubtype="0">
                                  <p:stCondLst>
                                    <p:cond delay="0"/>
                                  </p:stCondLst>
                                  <p:childTnLst>
                                    <p:animEffect filter="fade" transition="out">
                                      <p:cBhvr>
                                        <p:cTn dur="500"/>
                                        <p:tgtEl>
                                          <p:spTgt spid="231">
                                            <p:txEl>
                                              <p:pRg end="1" st="1"/>
                                            </p:txEl>
                                          </p:spTgt>
                                        </p:tgtEl>
                                      </p:cBhvr>
                                    </p:animEffect>
                                    <p:set>
                                      <p:cBhvr>
                                        <p:cTn dur="1" fill="hold">
                                          <p:stCondLst>
                                            <p:cond delay="500"/>
                                          </p:stCondLst>
                                        </p:cTn>
                                        <p:tgtEl>
                                          <p:spTgt spid="231">
                                            <p:txEl>
                                              <p:pRg end="1" st="1"/>
                                            </p:txEl>
                                          </p:spTgt>
                                        </p:tgtEl>
                                        <p:attrNameLst>
                                          <p:attrName>style.visibility</p:attrName>
                                        </p:attrNameLst>
                                      </p:cBhvr>
                                      <p:to>
                                        <p:strVal val="hidden"/>
                                      </p:to>
                                    </p:set>
                                  </p:childTnLst>
                                </p:cTn>
                              </p:par>
                            </p:childTnLst>
                          </p:cTn>
                        </p:par>
                        <p:par>
                          <p:cTn fill="hold">
                            <p:stCondLst>
                              <p:cond delay="1000"/>
                            </p:stCondLst>
                            <p:childTnLst>
                              <p:par>
                                <p:cTn fill="hold" nodeType="afterEffect" presetClass="exit" presetID="10" presetSubtype="0">
                                  <p:stCondLst>
                                    <p:cond delay="0"/>
                                  </p:stCondLst>
                                  <p:childTnLst>
                                    <p:animEffect filter="fade" transition="out">
                                      <p:cBhvr>
                                        <p:cTn dur="500"/>
                                        <p:tgtEl>
                                          <p:spTgt spid="231">
                                            <p:txEl>
                                              <p:pRg end="2" st="2"/>
                                            </p:txEl>
                                          </p:spTgt>
                                        </p:tgtEl>
                                      </p:cBhvr>
                                    </p:animEffect>
                                    <p:set>
                                      <p:cBhvr>
                                        <p:cTn dur="1" fill="hold">
                                          <p:stCondLst>
                                            <p:cond delay="500"/>
                                          </p:stCondLst>
                                        </p:cTn>
                                        <p:tgtEl>
                                          <p:spTgt spid="231">
                                            <p:txEl>
                                              <p:pRg end="2" st="2"/>
                                            </p:txEl>
                                          </p:spTgt>
                                        </p:tgtEl>
                                        <p:attrNameLst>
                                          <p:attrName>style.visibility</p:attrName>
                                        </p:attrNameLst>
                                      </p:cBhvr>
                                      <p:to>
                                        <p:strVal val="hidden"/>
                                      </p:to>
                                    </p:set>
                                  </p:childTnLst>
                                </p:cTn>
                              </p:par>
                            </p:childTnLst>
                          </p:cTn>
                        </p:par>
                        <p:par>
                          <p:cTn fill="hold">
                            <p:stCondLst>
                              <p:cond delay="1500"/>
                            </p:stCondLst>
                            <p:childTnLst>
                              <p:par>
                                <p:cTn fill="hold" nodeType="afterEffect" presetClass="exit" presetID="10" presetSubtype="0">
                                  <p:stCondLst>
                                    <p:cond delay="0"/>
                                  </p:stCondLst>
                                  <p:childTnLst>
                                    <p:animEffect filter="fade" transition="out">
                                      <p:cBhvr>
                                        <p:cTn dur="500"/>
                                        <p:tgtEl>
                                          <p:spTgt spid="231">
                                            <p:txEl>
                                              <p:pRg end="3" st="3"/>
                                            </p:txEl>
                                          </p:spTgt>
                                        </p:tgtEl>
                                      </p:cBhvr>
                                    </p:animEffect>
                                    <p:set>
                                      <p:cBhvr>
                                        <p:cTn dur="1" fill="hold">
                                          <p:stCondLst>
                                            <p:cond delay="500"/>
                                          </p:stCondLst>
                                        </p:cTn>
                                        <p:tgtEl>
                                          <p:spTgt spid="231">
                                            <p:txEl>
                                              <p:pRg end="3" st="3"/>
                                            </p:txEl>
                                          </p:spTgt>
                                        </p:tgtEl>
                                        <p:attrNameLst>
                                          <p:attrName>style.visibility</p:attrName>
                                        </p:attrNameLst>
                                      </p:cBhvr>
                                      <p:to>
                                        <p:strVal val="hidden"/>
                                      </p:to>
                                    </p:set>
                                  </p:childTnLst>
                                </p:cTn>
                              </p:par>
                            </p:childTnLst>
                          </p:cTn>
                        </p:par>
                        <p:par>
                          <p:cTn fill="hold">
                            <p:stCondLst>
                              <p:cond delay="2000"/>
                            </p:stCondLst>
                            <p:childTnLst>
                              <p:par>
                                <p:cTn fill="hold" nodeType="afterEffect" presetClass="exit" presetID="10" presetSubtype="0">
                                  <p:stCondLst>
                                    <p:cond delay="0"/>
                                  </p:stCondLst>
                                  <p:childTnLst>
                                    <p:animEffect filter="fade" transition="out">
                                      <p:cBhvr>
                                        <p:cTn dur="500"/>
                                        <p:tgtEl>
                                          <p:spTgt spid="231">
                                            <p:txEl>
                                              <p:pRg end="4" st="4"/>
                                            </p:txEl>
                                          </p:spTgt>
                                        </p:tgtEl>
                                      </p:cBhvr>
                                    </p:animEffect>
                                    <p:set>
                                      <p:cBhvr>
                                        <p:cTn dur="1" fill="hold">
                                          <p:stCondLst>
                                            <p:cond delay="500"/>
                                          </p:stCondLst>
                                        </p:cTn>
                                        <p:tgtEl>
                                          <p:spTgt spid="231">
                                            <p:txEl>
                                              <p:pRg end="4" st="4"/>
                                            </p:txEl>
                                          </p:spTgt>
                                        </p:tgtEl>
                                        <p:attrNameLst>
                                          <p:attrName>style.visibility</p:attrName>
                                        </p:attrNameLst>
                                      </p:cBhvr>
                                      <p:to>
                                        <p:strVal val="hidden"/>
                                      </p:to>
                                    </p:set>
                                  </p:childTnLst>
                                </p:cTn>
                              </p:par>
                            </p:childTnLst>
                          </p:cTn>
                        </p:par>
                        <p:par>
                          <p:cTn fill="hold">
                            <p:stCondLst>
                              <p:cond delay="2500"/>
                            </p:stCondLst>
                            <p:childTnLst>
                              <p:par>
                                <p:cTn fill="hold" nodeType="afterEffect" presetClass="exit" presetID="10" presetSubtype="0">
                                  <p:stCondLst>
                                    <p:cond delay="0"/>
                                  </p:stCondLst>
                                  <p:childTnLst>
                                    <p:animEffect filter="fade" transition="out">
                                      <p:cBhvr>
                                        <p:cTn dur="500"/>
                                        <p:tgtEl>
                                          <p:spTgt spid="231">
                                            <p:txEl>
                                              <p:pRg end="5" st="5"/>
                                            </p:txEl>
                                          </p:spTgt>
                                        </p:tgtEl>
                                      </p:cBhvr>
                                    </p:animEffect>
                                    <p:set>
                                      <p:cBhvr>
                                        <p:cTn dur="1" fill="hold">
                                          <p:stCondLst>
                                            <p:cond delay="500"/>
                                          </p:stCondLst>
                                        </p:cTn>
                                        <p:tgtEl>
                                          <p:spTgt spid="231">
                                            <p:txEl>
                                              <p:pRg end="5" st="5"/>
                                            </p:txEl>
                                          </p:spTgt>
                                        </p:tgtEl>
                                        <p:attrNameLst>
                                          <p:attrName>style.visibility</p:attrName>
                                        </p:attrNameLst>
                                      </p:cBhvr>
                                      <p:to>
                                        <p:strVal val="hidden"/>
                                      </p:to>
                                    </p:set>
                                  </p:childTnLst>
                                </p:cTn>
                              </p:par>
                            </p:childTnLst>
                          </p:cTn>
                        </p:par>
                        <p:par>
                          <p:cTn fill="hold">
                            <p:stCondLst>
                              <p:cond delay="3000"/>
                            </p:stCondLst>
                            <p:childTnLst>
                              <p:par>
                                <p:cTn fill="hold" nodeType="afterEffect" presetClass="exit" presetID="10" presetSubtype="0">
                                  <p:stCondLst>
                                    <p:cond delay="0"/>
                                  </p:stCondLst>
                                  <p:childTnLst>
                                    <p:animEffect filter="fade" transition="out">
                                      <p:cBhvr>
                                        <p:cTn dur="500"/>
                                        <p:tgtEl>
                                          <p:spTgt spid="231">
                                            <p:txEl>
                                              <p:pRg end="6" st="6"/>
                                            </p:txEl>
                                          </p:spTgt>
                                        </p:tgtEl>
                                      </p:cBhvr>
                                    </p:animEffect>
                                    <p:set>
                                      <p:cBhvr>
                                        <p:cTn dur="1" fill="hold">
                                          <p:stCondLst>
                                            <p:cond delay="500"/>
                                          </p:stCondLst>
                                        </p:cTn>
                                        <p:tgtEl>
                                          <p:spTgt spid="231">
                                            <p:txEl>
                                              <p:pRg end="6" st="6"/>
                                            </p:txEl>
                                          </p:spTgt>
                                        </p:tgtEl>
                                        <p:attrNameLst>
                                          <p:attrName>style.visibility</p:attrName>
                                        </p:attrNameLst>
                                      </p:cBhvr>
                                      <p:to>
                                        <p:strVal val="hidden"/>
                                      </p:to>
                                    </p:set>
                                  </p:childTnLst>
                                </p:cTn>
                              </p:par>
                            </p:childTnLst>
                          </p:cTn>
                        </p:par>
                        <p:par>
                          <p:cTn fill="hold">
                            <p:stCondLst>
                              <p:cond delay="3500"/>
                            </p:stCondLst>
                            <p:childTnLst>
                              <p:par>
                                <p:cTn fill="hold" nodeType="afterEffect" presetClass="exit" presetID="10" presetSubtype="0">
                                  <p:stCondLst>
                                    <p:cond delay="0"/>
                                  </p:stCondLst>
                                  <p:childTnLst>
                                    <p:animEffect filter="fade" transition="out">
                                      <p:cBhvr>
                                        <p:cTn dur="500"/>
                                        <p:tgtEl>
                                          <p:spTgt spid="231">
                                            <p:txEl>
                                              <p:pRg end="7" st="7"/>
                                            </p:txEl>
                                          </p:spTgt>
                                        </p:tgtEl>
                                      </p:cBhvr>
                                    </p:animEffect>
                                    <p:set>
                                      <p:cBhvr>
                                        <p:cTn dur="1" fill="hold">
                                          <p:stCondLst>
                                            <p:cond delay="500"/>
                                          </p:stCondLst>
                                        </p:cTn>
                                        <p:tgtEl>
                                          <p:spTgt spid="231">
                                            <p:txEl>
                                              <p:pRg end="7" st="7"/>
                                            </p:txEl>
                                          </p:spTgt>
                                        </p:tgtEl>
                                        <p:attrNameLst>
                                          <p:attrName>style.visibility</p:attrName>
                                        </p:attrNameLst>
                                      </p:cBhvr>
                                      <p:to>
                                        <p:strVal val="hidden"/>
                                      </p:to>
                                    </p:set>
                                  </p:childTnLst>
                                </p:cTn>
                              </p:par>
                            </p:childTnLst>
                          </p:cTn>
                        </p:par>
                        <p:par>
                          <p:cTn fill="hold">
                            <p:stCondLst>
                              <p:cond delay="4000"/>
                            </p:stCondLst>
                            <p:childTnLst>
                              <p:par>
                                <p:cTn fill="hold" nodeType="afterEffect" presetClass="exit" presetID="10" presetSubtype="0">
                                  <p:stCondLst>
                                    <p:cond delay="0"/>
                                  </p:stCondLst>
                                  <p:childTnLst>
                                    <p:animEffect filter="fade" transition="out">
                                      <p:cBhvr>
                                        <p:cTn dur="500"/>
                                        <p:tgtEl>
                                          <p:spTgt spid="231">
                                            <p:txEl>
                                              <p:pRg end="8" st="8"/>
                                            </p:txEl>
                                          </p:spTgt>
                                        </p:tgtEl>
                                      </p:cBhvr>
                                    </p:animEffect>
                                    <p:set>
                                      <p:cBhvr>
                                        <p:cTn dur="1" fill="hold">
                                          <p:stCondLst>
                                            <p:cond delay="500"/>
                                          </p:stCondLst>
                                        </p:cTn>
                                        <p:tgtEl>
                                          <p:spTgt spid="231">
                                            <p:txEl>
                                              <p:pRg end="8" st="8"/>
                                            </p:txEl>
                                          </p:spTgt>
                                        </p:tgtEl>
                                        <p:attrNameLst>
                                          <p:attrName>style.visibility</p:attrName>
                                        </p:attrNameLst>
                                      </p:cBhvr>
                                      <p:to>
                                        <p:strVal val="hidden"/>
                                      </p:to>
                                    </p:set>
                                  </p:childTnLst>
                                </p:cTn>
                              </p:par>
                            </p:childTnLst>
                          </p:cTn>
                        </p:par>
                        <p:par>
                          <p:cTn fill="hold">
                            <p:stCondLst>
                              <p:cond delay="4500"/>
                            </p:stCondLst>
                            <p:childTnLst>
                              <p:par>
                                <p:cTn fill="hold" nodeType="afterEffect" presetClass="exit" presetID="10" presetSubtype="0">
                                  <p:stCondLst>
                                    <p:cond delay="0"/>
                                  </p:stCondLst>
                                  <p:childTnLst>
                                    <p:animEffect filter="fade" transition="out">
                                      <p:cBhvr>
                                        <p:cTn dur="500"/>
                                        <p:tgtEl>
                                          <p:spTgt spid="231">
                                            <p:txEl>
                                              <p:pRg end="9" st="9"/>
                                            </p:txEl>
                                          </p:spTgt>
                                        </p:tgtEl>
                                      </p:cBhvr>
                                    </p:animEffect>
                                    <p:set>
                                      <p:cBhvr>
                                        <p:cTn dur="1" fill="hold">
                                          <p:stCondLst>
                                            <p:cond delay="500"/>
                                          </p:stCondLst>
                                        </p:cTn>
                                        <p:tgtEl>
                                          <p:spTgt spid="231">
                                            <p:txEl>
                                              <p:pRg end="9" st="9"/>
                                            </p:txEl>
                                          </p:spTgt>
                                        </p:tgtEl>
                                        <p:attrNameLst>
                                          <p:attrName>style.visibility</p:attrName>
                                        </p:attrNameLst>
                                      </p:cBhvr>
                                      <p:to>
                                        <p:strVal val="hidden"/>
                                      </p:to>
                                    </p:set>
                                  </p:childTnLst>
                                </p:cTn>
                              </p:par>
                            </p:childTnLst>
                          </p:cTn>
                        </p:par>
                        <p:par>
                          <p:cTn fill="hold">
                            <p:stCondLst>
                              <p:cond delay="5000"/>
                            </p:stCondLst>
                            <p:childTnLst>
                              <p:par>
                                <p:cTn fill="hold" nodeType="afterEffect" presetClass="exit" presetID="10" presetSubtype="0">
                                  <p:stCondLst>
                                    <p:cond delay="0"/>
                                  </p:stCondLst>
                                  <p:childTnLst>
                                    <p:animEffect filter="fade" transition="out">
                                      <p:cBhvr>
                                        <p:cTn dur="1000"/>
                                        <p:tgtEl>
                                          <p:spTgt spid="230"/>
                                        </p:tgtEl>
                                      </p:cBhvr>
                                    </p:animEffect>
                                    <p:set>
                                      <p:cBhvr>
                                        <p:cTn dur="1" fill="hold">
                                          <p:stCondLst>
                                            <p:cond delay="1000"/>
                                          </p:stCondLst>
                                        </p:cTn>
                                        <p:tgtEl>
                                          <p:spTgt spid="23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6" name="Shape 236"/>
        <p:cNvGrpSpPr/>
        <p:nvPr/>
      </p:nvGrpSpPr>
      <p:grpSpPr>
        <a:xfrm>
          <a:off x="0" y="0"/>
          <a:ext cx="0" cy="0"/>
          <a:chOff x="0" y="0"/>
          <a:chExt cx="0" cy="0"/>
        </a:xfrm>
      </p:grpSpPr>
      <p:sp>
        <p:nvSpPr>
          <p:cNvPr id="237" name="Shape 237"/>
          <p:cNvSpPr txBox="1"/>
          <p:nvPr/>
        </p:nvSpPr>
        <p:spPr>
          <a:xfrm>
            <a:off x="2493900" y="2131950"/>
            <a:ext cx="4156200" cy="879600"/>
          </a:xfrm>
          <a:prstGeom prst="rect">
            <a:avLst/>
          </a:prstGeom>
          <a:noFill/>
          <a:ln>
            <a:noFill/>
          </a:ln>
        </p:spPr>
        <p:txBody>
          <a:bodyPr anchorCtr="0" anchor="t" bIns="91425" lIns="91425" rIns="91425" tIns="91425">
            <a:noAutofit/>
          </a:bodyPr>
          <a:lstStyle/>
          <a:p>
            <a:pPr lvl="0" algn="ctr">
              <a:spcBef>
                <a:spcPts val="0"/>
              </a:spcBef>
              <a:buNone/>
            </a:pPr>
            <a:r>
              <a:rPr i="1" lang="fr" sz="4800" u="sng"/>
              <a:t>FIN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2000"/>
                                        <p:tgtEl>
                                          <p:spTgt spid="2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6" name="Shape 156"/>
        <p:cNvGrpSpPr/>
        <p:nvPr/>
      </p:nvGrpSpPr>
      <p:grpSpPr>
        <a:xfrm>
          <a:off x="0" y="0"/>
          <a:ext cx="0" cy="0"/>
          <a:chOff x="0" y="0"/>
          <a:chExt cx="0" cy="0"/>
        </a:xfrm>
      </p:grpSpPr>
      <p:sp>
        <p:nvSpPr>
          <p:cNvPr id="157" name="Shape 157"/>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None/>
            </a:pPr>
            <a:r>
              <a:rPr lang="fr" sz="4800" u="sng"/>
              <a:t>I</a:t>
            </a:r>
            <a:r>
              <a:rPr lang="fr" sz="4800" u="sng"/>
              <a:t>. </a:t>
            </a:r>
            <a:r>
              <a:rPr lang="fr" sz="4800" u="sng"/>
              <a:t>La situation d’énonciation</a:t>
            </a:r>
          </a:p>
        </p:txBody>
      </p:sp>
      <p:sp>
        <p:nvSpPr>
          <p:cNvPr id="158" name="Shape 158"/>
          <p:cNvSpPr txBox="1"/>
          <p:nvPr>
            <p:ph idx="1" type="body"/>
          </p:nvPr>
        </p:nvSpPr>
        <p:spPr>
          <a:xfrm>
            <a:off x="311700" y="1234200"/>
            <a:ext cx="8520600" cy="3354000"/>
          </a:xfrm>
          <a:prstGeom prst="rect">
            <a:avLst/>
          </a:prstGeom>
        </p:spPr>
        <p:txBody>
          <a:bodyPr anchorCtr="0" anchor="t" bIns="91425" lIns="91425" rIns="91425" tIns="91425">
            <a:noAutofit/>
          </a:bodyPr>
          <a:lstStyle/>
          <a:p>
            <a:pPr lvl="0" rtl="0">
              <a:spcBef>
                <a:spcPts val="0"/>
              </a:spcBef>
              <a:buNone/>
            </a:pPr>
            <a:r>
              <a:rPr lang="fr" sz="2800" u="sng"/>
              <a:t>Qui ?</a:t>
            </a:r>
          </a:p>
          <a:p>
            <a:pPr lvl="0" rtl="0">
              <a:spcBef>
                <a:spcPts val="0"/>
              </a:spcBef>
              <a:buNone/>
            </a:pPr>
            <a:r>
              <a:t/>
            </a:r>
            <a:endParaRPr sz="2000"/>
          </a:p>
          <a:p>
            <a:pPr lvl="0" rtl="0">
              <a:spcBef>
                <a:spcPts val="0"/>
              </a:spcBef>
              <a:buNone/>
            </a:pPr>
            <a:r>
              <a:rPr lang="fr" sz="2000"/>
              <a:t>- Poète, écrivain et peintre français </a:t>
            </a:r>
          </a:p>
          <a:p>
            <a:pPr lvl="0" rtl="0">
              <a:spcBef>
                <a:spcPts val="0"/>
              </a:spcBef>
              <a:buNone/>
            </a:pPr>
            <a:r>
              <a:t/>
            </a:r>
            <a:endParaRPr sz="2000"/>
          </a:p>
          <a:p>
            <a:pPr lvl="0" rtl="0">
              <a:spcBef>
                <a:spcPts val="0"/>
              </a:spcBef>
              <a:buNone/>
            </a:pPr>
            <a:r>
              <a:rPr lang="fr" sz="2000"/>
              <a:t>- Il a participé à la Première Guerre mondiale</a:t>
            </a:r>
          </a:p>
        </p:txBody>
      </p:sp>
      <p:pic>
        <p:nvPicPr>
          <p:cNvPr id="159" name="Shape 159"/>
          <p:cNvPicPr preferRelativeResize="0"/>
          <p:nvPr/>
        </p:nvPicPr>
        <p:blipFill>
          <a:blip r:embed="rId3">
            <a:alphaModFix/>
          </a:blip>
          <a:stretch>
            <a:fillRect/>
          </a:stretch>
        </p:blipFill>
        <p:spPr>
          <a:xfrm>
            <a:off x="5698174" y="315924"/>
            <a:ext cx="3049000" cy="2947319"/>
          </a:xfrm>
          <a:prstGeom prst="rect">
            <a:avLst/>
          </a:prstGeom>
          <a:noFill/>
          <a:ln>
            <a:noFill/>
          </a:ln>
        </p:spPr>
      </p:pic>
      <p:sp>
        <p:nvSpPr>
          <p:cNvPr id="160" name="Shape 160"/>
          <p:cNvSpPr txBox="1"/>
          <p:nvPr/>
        </p:nvSpPr>
        <p:spPr>
          <a:xfrm>
            <a:off x="5862625" y="3481925"/>
            <a:ext cx="2720100" cy="457800"/>
          </a:xfrm>
          <a:prstGeom prst="rect">
            <a:avLst/>
          </a:prstGeom>
          <a:noFill/>
          <a:ln cap="flat" cmpd="sng" w="28575">
            <a:solidFill>
              <a:schemeClr val="dk2"/>
            </a:solidFill>
            <a:prstDash val="solid"/>
            <a:round/>
            <a:headEnd len="med" w="med" type="none"/>
            <a:tailEnd len="med" w="med" type="none"/>
          </a:ln>
        </p:spPr>
        <p:txBody>
          <a:bodyPr anchorCtr="0" anchor="ctr" bIns="91425" lIns="91425" rIns="91425" tIns="91425">
            <a:noAutofit/>
          </a:bodyPr>
          <a:lstStyle/>
          <a:p>
            <a:pPr lvl="0" algn="ctr">
              <a:spcBef>
                <a:spcPts val="0"/>
              </a:spcBef>
              <a:buNone/>
            </a:pPr>
            <a:r>
              <a:rPr b="1" lang="fr"/>
              <a:t>Guillaume </a:t>
            </a:r>
            <a:r>
              <a:rPr b="1" lang="fr"/>
              <a:t>Apollinaire</a:t>
            </a:r>
          </a:p>
          <a:p>
            <a:pPr lvl="0" algn="ctr">
              <a:spcBef>
                <a:spcPts val="0"/>
              </a:spcBef>
              <a:buNone/>
            </a:pPr>
            <a:r>
              <a:rPr lang="fr"/>
              <a:t>(1880 - 1918)</a:t>
            </a:r>
          </a:p>
        </p:txBody>
      </p:sp>
      <p:sp>
        <p:nvSpPr>
          <p:cNvPr id="161" name="Shape 161"/>
          <p:cNvSpPr txBox="1"/>
          <p:nvPr/>
        </p:nvSpPr>
        <p:spPr>
          <a:xfrm>
            <a:off x="629350" y="734200"/>
            <a:ext cx="678000" cy="228900"/>
          </a:xfrm>
          <a:prstGeom prst="rect">
            <a:avLst/>
          </a:prstGeom>
          <a:noFill/>
          <a:ln>
            <a:noFill/>
          </a:ln>
        </p:spPr>
        <p:txBody>
          <a:bodyPr anchorCtr="0" anchor="t" bIns="91425" lIns="91425" rIns="91425" tIns="91425">
            <a:noAutofit/>
          </a:bodyPr>
          <a:lstStyle/>
          <a:p>
            <a:pPr lvl="0">
              <a:spcBef>
                <a:spcPts val="0"/>
              </a:spcBef>
              <a:buNone/>
            </a:pPr>
            <a:r>
              <a:rPr lang="fr"/>
              <a:t>.</a:t>
            </a:r>
          </a:p>
        </p:txBody>
      </p:sp>
      <p:sp>
        <p:nvSpPr>
          <p:cNvPr id="162" name="Shape 162"/>
          <p:cNvSpPr txBox="1"/>
          <p:nvPr/>
        </p:nvSpPr>
        <p:spPr>
          <a:xfrm>
            <a:off x="-523475" y="1843350"/>
            <a:ext cx="696000" cy="254700"/>
          </a:xfrm>
          <a:prstGeom prst="rect">
            <a:avLst/>
          </a:prstGeom>
          <a:noFill/>
          <a:ln>
            <a:noFill/>
          </a:ln>
        </p:spPr>
        <p:txBody>
          <a:bodyPr anchorCtr="0" anchor="t" bIns="91425" lIns="91425" rIns="91425" tIns="91425">
            <a:noAutofit/>
          </a:bodyPr>
          <a:lstStyle/>
          <a:p>
            <a:pPr lvl="0">
              <a:spcBef>
                <a:spcPts val="0"/>
              </a:spcBef>
              <a:buNone/>
            </a:pPr>
            <a:r>
              <a:rPr lang="fr"/>
              <a:t>.</a:t>
            </a:r>
          </a:p>
        </p:txBody>
      </p:sp>
    </p:spTree>
  </p:cSld>
  <p:clrMapOvr>
    <a:masterClrMapping/>
  </p:clrMapOvr>
  <p:transition spd="slow">
    <p:fade/>
  </p:transition>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500"/>
                                        <p:tgtEl>
                                          <p:spTgt spid="1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8">
                                            <p:txEl>
                                              <p:pRg end="0" st="0"/>
                                            </p:txEl>
                                          </p:spTgt>
                                        </p:tgtEl>
                                        <p:attrNameLst>
                                          <p:attrName>style.visibility</p:attrName>
                                        </p:attrNameLst>
                                      </p:cBhvr>
                                      <p:to>
                                        <p:strVal val="visible"/>
                                      </p:to>
                                    </p:set>
                                    <p:animEffect filter="fade" transition="in">
                                      <p:cBhvr>
                                        <p:cTn dur="500"/>
                                        <p:tgtEl>
                                          <p:spTgt spid="158">
                                            <p:txEl>
                                              <p:pRg end="0" st="0"/>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58">
                                            <p:txEl>
                                              <p:pRg end="1" st="1"/>
                                            </p:txEl>
                                          </p:spTgt>
                                        </p:tgtEl>
                                        <p:attrNameLst>
                                          <p:attrName>style.visibility</p:attrName>
                                        </p:attrNameLst>
                                      </p:cBhvr>
                                      <p:to>
                                        <p:strVal val="visible"/>
                                      </p:to>
                                    </p:set>
                                    <p:animEffect filter="fade" transition="in">
                                      <p:cBhvr>
                                        <p:cTn dur="500"/>
                                        <p:tgtEl>
                                          <p:spTgt spid="158">
                                            <p:txEl>
                                              <p:pRg end="1" st="1"/>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8">
                                            <p:txEl>
                                              <p:pRg end="2" st="2"/>
                                            </p:txEl>
                                          </p:spTgt>
                                        </p:tgtEl>
                                        <p:attrNameLst>
                                          <p:attrName>style.visibility</p:attrName>
                                        </p:attrNameLst>
                                      </p:cBhvr>
                                      <p:to>
                                        <p:strVal val="visible"/>
                                      </p:to>
                                    </p:set>
                                    <p:animEffect filter="fade" transition="in">
                                      <p:cBhvr>
                                        <p:cTn dur="500"/>
                                        <p:tgtEl>
                                          <p:spTgt spid="158">
                                            <p:txEl>
                                              <p:pRg end="2" st="2"/>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158">
                                            <p:txEl>
                                              <p:pRg end="3" st="3"/>
                                            </p:txEl>
                                          </p:spTgt>
                                        </p:tgtEl>
                                        <p:attrNameLst>
                                          <p:attrName>style.visibility</p:attrName>
                                        </p:attrNameLst>
                                      </p:cBhvr>
                                      <p:to>
                                        <p:strVal val="visible"/>
                                      </p:to>
                                    </p:set>
                                    <p:animEffect filter="fade" transition="in">
                                      <p:cBhvr>
                                        <p:cTn dur="500"/>
                                        <p:tgtEl>
                                          <p:spTgt spid="158">
                                            <p:txEl>
                                              <p:pRg end="3" st="3"/>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58">
                                            <p:txEl>
                                              <p:pRg end="4" st="4"/>
                                            </p:txEl>
                                          </p:spTgt>
                                        </p:tgtEl>
                                        <p:attrNameLst>
                                          <p:attrName>style.visibility</p:attrName>
                                        </p:attrNameLst>
                                      </p:cBhvr>
                                      <p:to>
                                        <p:strVal val="visible"/>
                                      </p:to>
                                    </p:set>
                                    <p:animEffect filter="fade" transition="in">
                                      <p:cBhvr>
                                        <p:cTn dur="500"/>
                                        <p:tgtEl>
                                          <p:spTgt spid="158">
                                            <p:txEl>
                                              <p:pRg end="4" st="4"/>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500"/>
                                        <p:tgtEl>
                                          <p:spTgt spid="160"/>
                                        </p:tgtEl>
                                      </p:cBhvr>
                                    </p:animEffect>
                                  </p:childTnLst>
                                </p:cTn>
                              </p:par>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
                                        <p:tgtEl>
                                          <p:spTgt spid="162"/>
                                        </p:tgtEl>
                                      </p:cBhvr>
                                    </p:animEffect>
                                  </p:childTnLst>
                                </p:cTn>
                              </p:par>
                            </p:childTnLst>
                          </p:cTn>
                        </p:par>
                        <p:par>
                          <p:cTn fill="hold">
                            <p:stCondLst>
                              <p:cond delay="0"/>
                            </p:stCondLst>
                            <p:childTnLst>
                              <p:par>
                                <p:cTn fill="hold" nodeType="afterEffect" presetClass="exit" presetID="10" presetSubtype="0">
                                  <p:stCondLst>
                                    <p:cond delay="0"/>
                                  </p:stCondLst>
                                  <p:childTnLst>
                                    <p:animEffect filter="fade" transition="out">
                                      <p:cBhvr>
                                        <p:cTn dur="1000"/>
                                        <p:tgtEl>
                                          <p:spTgt spid="158"/>
                                        </p:tgtEl>
                                      </p:cBhvr>
                                    </p:animEffect>
                                    <p:set>
                                      <p:cBhvr>
                                        <p:cTn dur="1" fill="hold">
                                          <p:stCondLst>
                                            <p:cond delay="1000"/>
                                          </p:stCondLst>
                                        </p:cTn>
                                        <p:tgtEl>
                                          <p:spTgt spid="158"/>
                                        </p:tgtEl>
                                        <p:attrNameLst>
                                          <p:attrName>style.visibility</p:attrName>
                                        </p:attrNameLst>
                                      </p:cBhvr>
                                      <p:to>
                                        <p:strVal val="hidden"/>
                                      </p:to>
                                    </p:set>
                                  </p:childTnLst>
                                </p:cTn>
                              </p:par>
                            </p:childTnLst>
                          </p:cTn>
                        </p:par>
                        <p:par>
                          <p:cTn fill="hold">
                            <p:stCondLst>
                              <p:cond delay="1000"/>
                            </p:stCondLst>
                            <p:childTnLst>
                              <p:par>
                                <p:cTn fill="hold" nodeType="afterEffect" presetClass="exit" presetID="10" presetSubtype="0">
                                  <p:stCondLst>
                                    <p:cond delay="0"/>
                                  </p:stCondLst>
                                  <p:childTnLst>
                                    <p:animEffect filter="fade" transition="out">
                                      <p:cBhvr>
                                        <p:cTn dur="1000"/>
                                        <p:tgtEl>
                                          <p:spTgt spid="159"/>
                                        </p:tgtEl>
                                      </p:cBhvr>
                                    </p:animEffect>
                                    <p:set>
                                      <p:cBhvr>
                                        <p:cTn dur="1" fill="hold">
                                          <p:stCondLst>
                                            <p:cond delay="1000"/>
                                          </p:stCondLst>
                                        </p:cTn>
                                        <p:tgtEl>
                                          <p:spTgt spid="15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60"/>
                                        </p:tgtEl>
                                      </p:cBhvr>
                                    </p:animEffect>
                                    <p:set>
                                      <p:cBhvr>
                                        <p:cTn dur="1" fill="hold">
                                          <p:stCondLst>
                                            <p:cond delay="1000"/>
                                          </p:stCondLst>
                                        </p:cTn>
                                        <p:tgtEl>
                                          <p:spTgt spid="16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60"/>
                                        </p:tgtEl>
                                      </p:cBhvr>
                                    </p:animEffect>
                                    <p:set>
                                      <p:cBhvr>
                                        <p:cTn dur="1" fill="hold">
                                          <p:stCondLst>
                                            <p:cond delay="1000"/>
                                          </p:stCondLst>
                                        </p:cTn>
                                        <p:tgtEl>
                                          <p:spTgt spid="16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6" name="Shape 166"/>
        <p:cNvGrpSpPr/>
        <p:nvPr/>
      </p:nvGrpSpPr>
      <p:grpSpPr>
        <a:xfrm>
          <a:off x="0" y="0"/>
          <a:ext cx="0" cy="0"/>
          <a:chOff x="0" y="0"/>
          <a:chExt cx="0" cy="0"/>
        </a:xfrm>
      </p:grpSpPr>
      <p:sp>
        <p:nvSpPr>
          <p:cNvPr id="167" name="Shape 167"/>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Clr>
                <a:schemeClr val="dk1"/>
              </a:buClr>
              <a:buSzPct val="25000"/>
              <a:buFont typeface="Arial"/>
              <a:buNone/>
            </a:pPr>
            <a:r>
              <a:rPr lang="fr" sz="4800" u="sng"/>
              <a:t>I. La situation d’énonciation</a:t>
            </a:r>
          </a:p>
        </p:txBody>
      </p:sp>
      <p:sp>
        <p:nvSpPr>
          <p:cNvPr id="168" name="Shape 168"/>
          <p:cNvSpPr txBox="1"/>
          <p:nvPr>
            <p:ph idx="1" type="body"/>
          </p:nvPr>
        </p:nvSpPr>
        <p:spPr>
          <a:xfrm>
            <a:off x="311700" y="1225225"/>
            <a:ext cx="8520600" cy="3354000"/>
          </a:xfrm>
          <a:prstGeom prst="rect">
            <a:avLst/>
          </a:prstGeom>
        </p:spPr>
        <p:txBody>
          <a:bodyPr anchorCtr="0" anchor="t" bIns="91425" lIns="91425" rIns="91425" tIns="91425">
            <a:noAutofit/>
          </a:bodyPr>
          <a:lstStyle/>
          <a:p>
            <a:pPr lvl="0" rtl="0">
              <a:spcBef>
                <a:spcPts val="0"/>
              </a:spcBef>
              <a:buNone/>
            </a:pPr>
            <a:r>
              <a:rPr lang="fr" sz="2800" u="sng"/>
              <a:t>A qui ?</a:t>
            </a:r>
          </a:p>
          <a:p>
            <a:pPr lvl="0">
              <a:spcBef>
                <a:spcPts val="0"/>
              </a:spcBef>
              <a:buNone/>
            </a:pPr>
            <a:r>
              <a:t/>
            </a:r>
            <a:endParaRPr sz="2000" u="sng"/>
          </a:p>
          <a:p>
            <a:pPr lvl="0" rtl="0">
              <a:spcBef>
                <a:spcPts val="0"/>
              </a:spcBef>
              <a:buNone/>
            </a:pPr>
            <a:r>
              <a:rPr lang="fr" sz="2000"/>
              <a:t>- </a:t>
            </a:r>
            <a:r>
              <a:rPr lang="fr" sz="2000"/>
              <a:t>Sa bien-aimée, Louise de </a:t>
            </a:r>
            <a:r>
              <a:rPr lang="fr" sz="2000">
                <a:highlight>
                  <a:srgbClr val="FFFFFF"/>
                </a:highlight>
              </a:rPr>
              <a:t>Coligny-Châtillon</a:t>
            </a:r>
          </a:p>
          <a:p>
            <a:pPr lvl="0" rtl="0">
              <a:spcBef>
                <a:spcPts val="0"/>
              </a:spcBef>
              <a:buNone/>
            </a:pPr>
            <a:r>
              <a:t/>
            </a:r>
            <a:endParaRPr sz="2000">
              <a:highlight>
                <a:srgbClr val="FFFFFF"/>
              </a:highlight>
            </a:endParaRPr>
          </a:p>
          <a:p>
            <a:pPr lvl="0" rtl="0">
              <a:spcBef>
                <a:spcPts val="0"/>
              </a:spcBef>
              <a:buNone/>
            </a:pPr>
            <a:r>
              <a:t/>
            </a:r>
            <a:endParaRPr sz="2000">
              <a:highlight>
                <a:srgbClr val="FFFFFF"/>
              </a:highlight>
            </a:endParaRPr>
          </a:p>
        </p:txBody>
      </p:sp>
      <p:pic>
        <p:nvPicPr>
          <p:cNvPr id="169" name="Shape 169"/>
          <p:cNvPicPr preferRelativeResize="0"/>
          <p:nvPr/>
        </p:nvPicPr>
        <p:blipFill rotWithShape="1">
          <a:blip r:embed="rId3">
            <a:alphaModFix/>
          </a:blip>
          <a:srcRect b="1345" l="2727" r="3234" t="4554"/>
          <a:stretch/>
        </p:blipFill>
        <p:spPr>
          <a:xfrm>
            <a:off x="5855850" y="378025"/>
            <a:ext cx="2834849" cy="2824374"/>
          </a:xfrm>
          <a:prstGeom prst="rect">
            <a:avLst/>
          </a:prstGeom>
          <a:noFill/>
          <a:ln>
            <a:noFill/>
          </a:ln>
        </p:spPr>
      </p:pic>
      <p:sp>
        <p:nvSpPr>
          <p:cNvPr id="170" name="Shape 170"/>
          <p:cNvSpPr txBox="1"/>
          <p:nvPr/>
        </p:nvSpPr>
        <p:spPr>
          <a:xfrm>
            <a:off x="5862625" y="3481925"/>
            <a:ext cx="2720100" cy="457800"/>
          </a:xfrm>
          <a:prstGeom prst="rect">
            <a:avLst/>
          </a:prstGeom>
          <a:noFill/>
          <a:ln cap="flat" cmpd="sng" w="2857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b="1" lang="fr"/>
              <a:t>Louise de </a:t>
            </a:r>
            <a:r>
              <a:rPr b="1" lang="fr">
                <a:solidFill>
                  <a:schemeClr val="dk1"/>
                </a:solidFill>
                <a:highlight>
                  <a:srgbClr val="FFFFFF"/>
                </a:highlight>
              </a:rPr>
              <a:t>Coligny-Châtillon</a:t>
            </a:r>
          </a:p>
          <a:p>
            <a:pPr lvl="0" rtl="0" algn="ctr">
              <a:spcBef>
                <a:spcPts val="0"/>
              </a:spcBef>
              <a:buNone/>
            </a:pPr>
            <a:r>
              <a:rPr lang="fr"/>
              <a:t>(1881 - 1963)</a:t>
            </a:r>
          </a:p>
        </p:txBody>
      </p:sp>
      <p:sp>
        <p:nvSpPr>
          <p:cNvPr id="171" name="Shape 171"/>
          <p:cNvSpPr txBox="1"/>
          <p:nvPr/>
        </p:nvSpPr>
        <p:spPr>
          <a:xfrm>
            <a:off x="-554950" y="2423900"/>
            <a:ext cx="348000" cy="149100"/>
          </a:xfrm>
          <a:prstGeom prst="rect">
            <a:avLst/>
          </a:prstGeom>
          <a:noFill/>
          <a:ln>
            <a:noFill/>
          </a:ln>
        </p:spPr>
        <p:txBody>
          <a:bodyPr anchorCtr="0" anchor="t" bIns="91425" lIns="91425" rIns="91425" tIns="91425">
            <a:noAutofit/>
          </a:bodyPr>
          <a:lstStyle/>
          <a:p>
            <a:pPr lvl="0">
              <a:spcBef>
                <a:spcPts val="0"/>
              </a:spcBef>
              <a:buNone/>
            </a:pPr>
            <a:r>
              <a:rPr lang="fr"/>
              <a:t>.</a:t>
            </a:r>
          </a:p>
        </p:txBody>
      </p:sp>
      <p:sp>
        <p:nvSpPr>
          <p:cNvPr id="172" name="Shape 172"/>
          <p:cNvSpPr txBox="1"/>
          <p:nvPr/>
        </p:nvSpPr>
        <p:spPr>
          <a:xfrm>
            <a:off x="-530050" y="2349350"/>
            <a:ext cx="298200" cy="556500"/>
          </a:xfrm>
          <a:prstGeom prst="rect">
            <a:avLst/>
          </a:prstGeom>
          <a:noFill/>
          <a:ln>
            <a:noFill/>
          </a:ln>
        </p:spPr>
        <p:txBody>
          <a:bodyPr anchorCtr="0" anchor="t" bIns="91425" lIns="91425" rIns="91425" tIns="91425">
            <a:noAutofit/>
          </a:bodyPr>
          <a:lstStyle/>
          <a:p>
            <a:pPr lvl="0">
              <a:spcBef>
                <a:spcPts val="0"/>
              </a:spcBef>
              <a:buNone/>
            </a:pPr>
            <a:r>
              <a:rPr lang="fr"/>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68">
                                            <p:txEl>
                                              <p:pRg end="0" st="0"/>
                                            </p:txEl>
                                          </p:spTgt>
                                        </p:tgtEl>
                                        <p:attrNameLst>
                                          <p:attrName>style.visibility</p:attrName>
                                        </p:attrNameLst>
                                      </p:cBhvr>
                                      <p:to>
                                        <p:strVal val="visible"/>
                                      </p:to>
                                    </p:set>
                                    <p:animEffect filter="fade" transition="in">
                                      <p:cBhvr>
                                        <p:cTn dur="500"/>
                                        <p:tgtEl>
                                          <p:spTgt spid="168">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68">
                                            <p:txEl>
                                              <p:pRg end="1" st="1"/>
                                            </p:txEl>
                                          </p:spTgt>
                                        </p:tgtEl>
                                        <p:attrNameLst>
                                          <p:attrName>style.visibility</p:attrName>
                                        </p:attrNameLst>
                                      </p:cBhvr>
                                      <p:to>
                                        <p:strVal val="visible"/>
                                      </p:to>
                                    </p:set>
                                    <p:animEffect filter="fade" transition="in">
                                      <p:cBhvr>
                                        <p:cTn dur="500"/>
                                        <p:tgtEl>
                                          <p:spTgt spid="168">
                                            <p:txEl>
                                              <p:pRg end="1" st="1"/>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68">
                                            <p:txEl>
                                              <p:pRg end="2" st="2"/>
                                            </p:txEl>
                                          </p:spTgt>
                                        </p:tgtEl>
                                        <p:attrNameLst>
                                          <p:attrName>style.visibility</p:attrName>
                                        </p:attrNameLst>
                                      </p:cBhvr>
                                      <p:to>
                                        <p:strVal val="visible"/>
                                      </p:to>
                                    </p:set>
                                    <p:animEffect filter="fade" transition="in">
                                      <p:cBhvr>
                                        <p:cTn dur="500"/>
                                        <p:tgtEl>
                                          <p:spTgt spid="168">
                                            <p:txEl>
                                              <p:pRg end="2" st="2"/>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68">
                                            <p:txEl>
                                              <p:pRg end="3" st="3"/>
                                            </p:txEl>
                                          </p:spTgt>
                                        </p:tgtEl>
                                        <p:attrNameLst>
                                          <p:attrName>style.visibility</p:attrName>
                                        </p:attrNameLst>
                                      </p:cBhvr>
                                      <p:to>
                                        <p:strVal val="visible"/>
                                      </p:to>
                                    </p:set>
                                    <p:animEffect filter="fade" transition="in">
                                      <p:cBhvr>
                                        <p:cTn dur="500"/>
                                        <p:tgtEl>
                                          <p:spTgt spid="168">
                                            <p:txEl>
                                              <p:pRg end="3" st="3"/>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68">
                                            <p:txEl>
                                              <p:pRg end="4" st="4"/>
                                            </p:txEl>
                                          </p:spTgt>
                                        </p:tgtEl>
                                        <p:attrNameLst>
                                          <p:attrName>style.visibility</p:attrName>
                                        </p:attrNameLst>
                                      </p:cBhvr>
                                      <p:to>
                                        <p:strVal val="visible"/>
                                      </p:to>
                                    </p:set>
                                    <p:animEffect filter="fade" transition="in">
                                      <p:cBhvr>
                                        <p:cTn dur="500"/>
                                        <p:tgtEl>
                                          <p:spTgt spid="168">
                                            <p:txEl>
                                              <p:pRg end="4" st="4"/>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par>
                                <p:cTn fill="hold" nodeType="with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par>
                                <p:cTn fill="hold" nodeType="with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
                                        <p:tgtEl>
                                          <p:spTgt spid="172"/>
                                        </p:tgtEl>
                                      </p:cBhvr>
                                    </p:animEffect>
                                  </p:childTnLst>
                                </p:cTn>
                              </p:par>
                            </p:childTnLst>
                          </p:cTn>
                        </p:par>
                        <p:par>
                          <p:cTn fill="hold">
                            <p:stCondLst>
                              <p:cond delay="0"/>
                            </p:stCondLst>
                            <p:childTnLst>
                              <p:par>
                                <p:cTn fill="hold" nodeType="afterEffect" presetClass="exit" presetID="10" presetSubtype="0">
                                  <p:stCondLst>
                                    <p:cond delay="0"/>
                                  </p:stCondLst>
                                  <p:childTnLst>
                                    <p:animEffect filter="fade" transition="out">
                                      <p:cBhvr>
                                        <p:cTn dur="1000"/>
                                        <p:tgtEl>
                                          <p:spTgt spid="168"/>
                                        </p:tgtEl>
                                      </p:cBhvr>
                                    </p:animEffect>
                                    <p:set>
                                      <p:cBhvr>
                                        <p:cTn dur="1" fill="hold">
                                          <p:stCondLst>
                                            <p:cond delay="1000"/>
                                          </p:stCondLst>
                                        </p:cTn>
                                        <p:tgtEl>
                                          <p:spTgt spid="168"/>
                                        </p:tgtEl>
                                        <p:attrNameLst>
                                          <p:attrName>style.visibility</p:attrName>
                                        </p:attrNameLst>
                                      </p:cBhvr>
                                      <p:to>
                                        <p:strVal val="hidden"/>
                                      </p:to>
                                    </p:set>
                                  </p:childTnLst>
                                </p:cTn>
                              </p:par>
                            </p:childTnLst>
                          </p:cTn>
                        </p:par>
                        <p:par>
                          <p:cTn fill="hold">
                            <p:stCondLst>
                              <p:cond delay="1000"/>
                            </p:stCondLst>
                            <p:childTnLst>
                              <p:par>
                                <p:cTn fill="hold" nodeType="afterEffect" presetClass="exit" presetID="10" presetSubtype="0">
                                  <p:stCondLst>
                                    <p:cond delay="0"/>
                                  </p:stCondLst>
                                  <p:childTnLst>
                                    <p:animEffect filter="fade" transition="out">
                                      <p:cBhvr>
                                        <p:cTn dur="1000"/>
                                        <p:tgtEl>
                                          <p:spTgt spid="169"/>
                                        </p:tgtEl>
                                      </p:cBhvr>
                                    </p:animEffect>
                                    <p:set>
                                      <p:cBhvr>
                                        <p:cTn dur="1" fill="hold">
                                          <p:stCondLst>
                                            <p:cond delay="1000"/>
                                          </p:stCondLst>
                                        </p:cTn>
                                        <p:tgtEl>
                                          <p:spTgt spid="16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0"/>
                                        </p:tgtEl>
                                      </p:cBhvr>
                                    </p:animEffect>
                                    <p:set>
                                      <p:cBhvr>
                                        <p:cTn dur="1" fill="hold">
                                          <p:stCondLst>
                                            <p:cond delay="1000"/>
                                          </p:stCondLst>
                                        </p:cTn>
                                        <p:tgtEl>
                                          <p:spTgt spid="17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0"/>
                                        </p:tgtEl>
                                      </p:cBhvr>
                                    </p:animEffect>
                                    <p:set>
                                      <p:cBhvr>
                                        <p:cTn dur="1" fill="hold">
                                          <p:stCondLst>
                                            <p:cond delay="1000"/>
                                          </p:stCondLst>
                                        </p:cTn>
                                        <p:tgtEl>
                                          <p:spTgt spid="17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6" name="Shape 176"/>
        <p:cNvGrpSpPr/>
        <p:nvPr/>
      </p:nvGrpSpPr>
      <p:grpSpPr>
        <a:xfrm>
          <a:off x="0" y="0"/>
          <a:ext cx="0" cy="0"/>
          <a:chOff x="0" y="0"/>
          <a:chExt cx="0" cy="0"/>
        </a:xfrm>
      </p:grpSpPr>
      <p:sp>
        <p:nvSpPr>
          <p:cNvPr id="177" name="Shape 177"/>
          <p:cNvSpPr txBox="1"/>
          <p:nvPr>
            <p:ph type="title"/>
          </p:nvPr>
        </p:nvSpPr>
        <p:spPr>
          <a:xfrm>
            <a:off x="311700" y="324200"/>
            <a:ext cx="8520600" cy="831300"/>
          </a:xfrm>
          <a:prstGeom prst="rect">
            <a:avLst/>
          </a:prstGeom>
        </p:spPr>
        <p:txBody>
          <a:bodyPr anchorCtr="0" anchor="b" bIns="91425" lIns="91425" rIns="91425" tIns="91425">
            <a:noAutofit/>
          </a:bodyPr>
          <a:lstStyle/>
          <a:p>
            <a:pPr lvl="0">
              <a:spcBef>
                <a:spcPts val="0"/>
              </a:spcBef>
              <a:buClr>
                <a:schemeClr val="dk1"/>
              </a:buClr>
              <a:buSzPct val="25000"/>
              <a:buFont typeface="Arial"/>
              <a:buNone/>
            </a:pPr>
            <a:r>
              <a:rPr lang="fr" sz="4800" u="sng"/>
              <a:t>I. La situation d’énonciation</a:t>
            </a:r>
          </a:p>
        </p:txBody>
      </p:sp>
      <p:sp>
        <p:nvSpPr>
          <p:cNvPr id="178" name="Shape 178"/>
          <p:cNvSpPr txBox="1"/>
          <p:nvPr>
            <p:ph idx="1" type="body"/>
          </p:nvPr>
        </p:nvSpPr>
        <p:spPr>
          <a:xfrm>
            <a:off x="311700" y="1225225"/>
            <a:ext cx="8520600" cy="3354000"/>
          </a:xfrm>
          <a:prstGeom prst="rect">
            <a:avLst/>
          </a:prstGeom>
        </p:spPr>
        <p:txBody>
          <a:bodyPr anchorCtr="0" anchor="t" bIns="91425" lIns="91425" rIns="91425" tIns="91425">
            <a:noAutofit/>
          </a:bodyPr>
          <a:lstStyle/>
          <a:p>
            <a:pPr lvl="0">
              <a:spcBef>
                <a:spcPts val="0"/>
              </a:spcBef>
              <a:buNone/>
            </a:pPr>
            <a:r>
              <a:rPr lang="fr" sz="2800" u="sng"/>
              <a:t>Quand et où ?</a:t>
            </a:r>
          </a:p>
          <a:p>
            <a:pPr lvl="0">
              <a:spcBef>
                <a:spcPts val="0"/>
              </a:spcBef>
              <a:buNone/>
            </a:pPr>
            <a:r>
              <a:t/>
            </a:r>
            <a:endParaRPr sz="2000" u="sng"/>
          </a:p>
          <a:p>
            <a:pPr lvl="0" rtl="0">
              <a:spcBef>
                <a:spcPts val="0"/>
              </a:spcBef>
              <a:buNone/>
            </a:pPr>
            <a:r>
              <a:rPr lang="fr" sz="2000"/>
              <a:t>- Soldat depuis 1914</a:t>
            </a:r>
          </a:p>
          <a:p>
            <a:pPr lvl="0">
              <a:spcBef>
                <a:spcPts val="0"/>
              </a:spcBef>
              <a:buNone/>
            </a:pPr>
            <a:r>
              <a:rPr lang="fr" sz="2000"/>
              <a:t>-Front en 1915</a:t>
            </a:r>
          </a:p>
          <a:p>
            <a:pPr lvl="0" rtl="0">
              <a:spcBef>
                <a:spcPts val="0"/>
              </a:spcBef>
              <a:buNone/>
            </a:pPr>
            <a:r>
              <a:rPr lang="fr" sz="2000"/>
              <a:t>-Il raconte ce qu’il vit</a:t>
            </a:r>
          </a:p>
          <a:p>
            <a:pPr lvl="0">
              <a:spcBef>
                <a:spcPts val="0"/>
              </a:spcBef>
              <a:buNone/>
            </a:pPr>
            <a:r>
              <a:t/>
            </a:r>
            <a:endParaRPr sz="2800" u="sng"/>
          </a:p>
        </p:txBody>
      </p:sp>
      <p:pic>
        <p:nvPicPr>
          <p:cNvPr id="179" name="Shape 179"/>
          <p:cNvPicPr preferRelativeResize="0"/>
          <p:nvPr/>
        </p:nvPicPr>
        <p:blipFill>
          <a:blip r:embed="rId3">
            <a:alphaModFix/>
          </a:blip>
          <a:stretch>
            <a:fillRect/>
          </a:stretch>
        </p:blipFill>
        <p:spPr>
          <a:xfrm>
            <a:off x="5932327" y="169925"/>
            <a:ext cx="2614626" cy="3663174"/>
          </a:xfrm>
          <a:prstGeom prst="rect">
            <a:avLst/>
          </a:prstGeom>
          <a:noFill/>
          <a:ln>
            <a:noFill/>
          </a:ln>
        </p:spPr>
      </p:pic>
      <p:sp>
        <p:nvSpPr>
          <p:cNvPr id="180" name="Shape 180"/>
          <p:cNvSpPr txBox="1"/>
          <p:nvPr/>
        </p:nvSpPr>
        <p:spPr>
          <a:xfrm>
            <a:off x="5887237" y="3939600"/>
            <a:ext cx="2704800" cy="762000"/>
          </a:xfrm>
          <a:prstGeom prst="rect">
            <a:avLst/>
          </a:prstGeom>
          <a:noFill/>
          <a:ln cap="flat" cmpd="sng" w="2857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b="1" lang="fr"/>
              <a:t>Soldats dans une tranchée, </a:t>
            </a:r>
            <a:r>
              <a:rPr b="1" lang="fr" sz="1200"/>
              <a:t>Première Guerre mondiale</a:t>
            </a:r>
          </a:p>
          <a:p>
            <a:pPr lvl="0" rtl="0" algn="ctr">
              <a:spcBef>
                <a:spcPts val="0"/>
              </a:spcBef>
              <a:buNone/>
            </a:pPr>
            <a:r>
              <a:rPr lang="fr"/>
              <a:t>(1914 - 1918)</a:t>
            </a:r>
          </a:p>
        </p:txBody>
      </p:sp>
      <p:sp>
        <p:nvSpPr>
          <p:cNvPr id="181" name="Shape 181"/>
          <p:cNvSpPr txBox="1"/>
          <p:nvPr/>
        </p:nvSpPr>
        <p:spPr>
          <a:xfrm>
            <a:off x="-405875" y="1902075"/>
            <a:ext cx="256800" cy="556500"/>
          </a:xfrm>
          <a:prstGeom prst="rect">
            <a:avLst/>
          </a:prstGeom>
          <a:noFill/>
          <a:ln>
            <a:noFill/>
          </a:ln>
        </p:spPr>
        <p:txBody>
          <a:bodyPr anchorCtr="0" anchor="t" bIns="91425" lIns="91425" rIns="91425" tIns="91425">
            <a:noAutofit/>
          </a:bodyPr>
          <a:lstStyle/>
          <a:p>
            <a:pPr lvl="0">
              <a:spcBef>
                <a:spcPts val="0"/>
              </a:spcBef>
              <a:buNone/>
            </a:pPr>
            <a:r>
              <a:rPr lang="fr"/>
              <a:t>.</a:t>
            </a:r>
          </a:p>
        </p:txBody>
      </p:sp>
      <p:sp>
        <p:nvSpPr>
          <p:cNvPr id="182" name="Shape 182"/>
          <p:cNvSpPr txBox="1"/>
          <p:nvPr/>
        </p:nvSpPr>
        <p:spPr>
          <a:xfrm>
            <a:off x="-372725" y="2365900"/>
            <a:ext cx="190500" cy="556500"/>
          </a:xfrm>
          <a:prstGeom prst="rect">
            <a:avLst/>
          </a:prstGeom>
          <a:noFill/>
          <a:ln>
            <a:noFill/>
          </a:ln>
        </p:spPr>
        <p:txBody>
          <a:bodyPr anchorCtr="0" anchor="t" bIns="91425" lIns="91425" rIns="91425" tIns="91425">
            <a:noAutofit/>
          </a:bodyPr>
          <a:lstStyle/>
          <a:p>
            <a:pPr lvl="0">
              <a:spcBef>
                <a:spcPts val="0"/>
              </a:spcBef>
              <a:buNone/>
            </a:pPr>
            <a:r>
              <a:rPr lang="fr"/>
              <a:t>.</a:t>
            </a:r>
          </a:p>
        </p:txBody>
      </p:sp>
      <p:sp>
        <p:nvSpPr>
          <p:cNvPr id="183" name="Shape 183"/>
          <p:cNvSpPr txBox="1"/>
          <p:nvPr/>
        </p:nvSpPr>
        <p:spPr>
          <a:xfrm>
            <a:off x="-756900" y="2259675"/>
            <a:ext cx="1068600" cy="198900"/>
          </a:xfrm>
          <a:prstGeom prst="rect">
            <a:avLst/>
          </a:prstGeom>
          <a:noFill/>
          <a:ln>
            <a:noFill/>
          </a:ln>
        </p:spPr>
        <p:txBody>
          <a:bodyPr anchorCtr="0" anchor="t" bIns="91425" lIns="91425" rIns="91425" tIns="91425">
            <a:noAutofit/>
          </a:bodyPr>
          <a:lstStyle/>
          <a:p>
            <a:pPr lvl="0">
              <a:spcBef>
                <a:spcPts val="0"/>
              </a:spcBef>
              <a:buNone/>
            </a:pPr>
            <a:r>
              <a:rPr lang="fr"/>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78">
                                            <p:txEl>
                                              <p:pRg end="0" st="0"/>
                                            </p:txEl>
                                          </p:spTgt>
                                        </p:tgtEl>
                                        <p:attrNameLst>
                                          <p:attrName>style.visibility</p:attrName>
                                        </p:attrNameLst>
                                      </p:cBhvr>
                                      <p:to>
                                        <p:strVal val="visible"/>
                                      </p:to>
                                    </p:set>
                                    <p:animEffect filter="fade" transition="in">
                                      <p:cBhvr>
                                        <p:cTn dur="500"/>
                                        <p:tgtEl>
                                          <p:spTgt spid="178">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78">
                                            <p:txEl>
                                              <p:pRg end="1" st="1"/>
                                            </p:txEl>
                                          </p:spTgt>
                                        </p:tgtEl>
                                        <p:attrNameLst>
                                          <p:attrName>style.visibility</p:attrName>
                                        </p:attrNameLst>
                                      </p:cBhvr>
                                      <p:to>
                                        <p:strVal val="visible"/>
                                      </p:to>
                                    </p:set>
                                    <p:animEffect filter="fade" transition="in">
                                      <p:cBhvr>
                                        <p:cTn dur="500"/>
                                        <p:tgtEl>
                                          <p:spTgt spid="178">
                                            <p:txEl>
                                              <p:pRg end="1" st="1"/>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8">
                                            <p:txEl>
                                              <p:pRg end="2" st="2"/>
                                            </p:txEl>
                                          </p:spTgt>
                                        </p:tgtEl>
                                        <p:attrNameLst>
                                          <p:attrName>style.visibility</p:attrName>
                                        </p:attrNameLst>
                                      </p:cBhvr>
                                      <p:to>
                                        <p:strVal val="visible"/>
                                      </p:to>
                                    </p:set>
                                    <p:animEffect filter="fade" transition="in">
                                      <p:cBhvr>
                                        <p:cTn dur="500"/>
                                        <p:tgtEl>
                                          <p:spTgt spid="178">
                                            <p:txEl>
                                              <p:pRg end="2" st="2"/>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78">
                                            <p:txEl>
                                              <p:pRg end="3" st="3"/>
                                            </p:txEl>
                                          </p:spTgt>
                                        </p:tgtEl>
                                        <p:attrNameLst>
                                          <p:attrName>style.visibility</p:attrName>
                                        </p:attrNameLst>
                                      </p:cBhvr>
                                      <p:to>
                                        <p:strVal val="visible"/>
                                      </p:to>
                                    </p:set>
                                    <p:animEffect filter="fade" transition="in">
                                      <p:cBhvr>
                                        <p:cTn dur="500"/>
                                        <p:tgtEl>
                                          <p:spTgt spid="178">
                                            <p:txEl>
                                              <p:pRg end="3" st="3"/>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78">
                                            <p:txEl>
                                              <p:pRg end="4" st="4"/>
                                            </p:txEl>
                                          </p:spTgt>
                                        </p:tgtEl>
                                        <p:attrNameLst>
                                          <p:attrName>style.visibility</p:attrName>
                                        </p:attrNameLst>
                                      </p:cBhvr>
                                      <p:to>
                                        <p:strVal val="visible"/>
                                      </p:to>
                                    </p:set>
                                    <p:animEffect filter="fade" transition="in">
                                      <p:cBhvr>
                                        <p:cTn dur="500"/>
                                        <p:tgtEl>
                                          <p:spTgt spid="178">
                                            <p:txEl>
                                              <p:pRg end="4" st="4"/>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178">
                                            <p:txEl>
                                              <p:pRg end="5" st="5"/>
                                            </p:txEl>
                                          </p:spTgt>
                                        </p:tgtEl>
                                        <p:attrNameLst>
                                          <p:attrName>style.visibility</p:attrName>
                                        </p:attrNameLst>
                                      </p:cBhvr>
                                      <p:to>
                                        <p:strVal val="visible"/>
                                      </p:to>
                                    </p:set>
                                    <p:animEffect filter="fade" transition="in">
                                      <p:cBhvr>
                                        <p:cTn dur="500"/>
                                        <p:tgtEl>
                                          <p:spTgt spid="178">
                                            <p:txEl>
                                              <p:pRg end="5" st="5"/>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par>
                                <p:cTn fill="hold" nodeType="with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par>
                                <p:cTn fill="hold" nodeType="with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
                                        <p:tgtEl>
                                          <p:spTgt spid="182"/>
                                        </p:tgtEl>
                                      </p:cBhvr>
                                    </p:animEffect>
                                  </p:childTnLst>
                                </p:cTn>
                              </p:par>
                            </p:childTnLst>
                          </p:cTn>
                        </p:par>
                        <p:par>
                          <p:cTn fill="hold">
                            <p:stCondLst>
                              <p:cond delay="0"/>
                            </p:stCondLst>
                            <p:childTnLst>
                              <p:par>
                                <p:cTn fill="hold" nodeType="afterEffect" presetClass="exit" presetID="10" presetSubtype="0">
                                  <p:stCondLst>
                                    <p:cond delay="0"/>
                                  </p:stCondLst>
                                  <p:childTnLst>
                                    <p:animEffect filter="fade" transition="out">
                                      <p:cBhvr>
                                        <p:cTn dur="1000"/>
                                        <p:tgtEl>
                                          <p:spTgt spid="178"/>
                                        </p:tgtEl>
                                      </p:cBhvr>
                                    </p:animEffect>
                                    <p:set>
                                      <p:cBhvr>
                                        <p:cTn dur="1" fill="hold">
                                          <p:stCondLst>
                                            <p:cond delay="1000"/>
                                          </p:stCondLst>
                                        </p:cTn>
                                        <p:tgtEl>
                                          <p:spTgt spid="178"/>
                                        </p:tgtEl>
                                        <p:attrNameLst>
                                          <p:attrName>style.visibility</p:attrName>
                                        </p:attrNameLst>
                                      </p:cBhvr>
                                      <p:to>
                                        <p:strVal val="hidden"/>
                                      </p:to>
                                    </p:set>
                                  </p:childTnLst>
                                </p:cTn>
                              </p:par>
                            </p:childTnLst>
                          </p:cTn>
                        </p:par>
                        <p:par>
                          <p:cTn fill="hold">
                            <p:stCondLst>
                              <p:cond delay="1000"/>
                            </p:stCondLst>
                            <p:childTnLst>
                              <p:par>
                                <p:cTn fill="hold" nodeType="afterEffect" presetClass="exit" presetID="10" presetSubtype="0">
                                  <p:stCondLst>
                                    <p:cond delay="0"/>
                                  </p:stCondLst>
                                  <p:childTnLst>
                                    <p:animEffect filter="fade" transition="out">
                                      <p:cBhvr>
                                        <p:cTn dur="1000"/>
                                        <p:tgtEl>
                                          <p:spTgt spid="179"/>
                                        </p:tgtEl>
                                      </p:cBhvr>
                                    </p:animEffect>
                                    <p:set>
                                      <p:cBhvr>
                                        <p:cTn dur="1" fill="hold">
                                          <p:stCondLst>
                                            <p:cond delay="1000"/>
                                          </p:stCondLst>
                                        </p:cTn>
                                        <p:tgtEl>
                                          <p:spTgt spid="17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80"/>
                                        </p:tgtEl>
                                      </p:cBhvr>
                                    </p:animEffect>
                                    <p:set>
                                      <p:cBhvr>
                                        <p:cTn dur="1" fill="hold">
                                          <p:stCondLst>
                                            <p:cond delay="1000"/>
                                          </p:stCondLst>
                                        </p:cTn>
                                        <p:tgtEl>
                                          <p:spTgt spid="18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80"/>
                                        </p:tgtEl>
                                      </p:cBhvr>
                                    </p:animEffect>
                                    <p:set>
                                      <p:cBhvr>
                                        <p:cTn dur="1" fill="hold">
                                          <p:stCondLst>
                                            <p:cond delay="1000"/>
                                          </p:stCondLst>
                                        </p:cTn>
                                        <p:tgtEl>
                                          <p:spTgt spid="180"/>
                                        </p:tgtEl>
                                        <p:attrNameLst>
                                          <p:attrName>style.visibility</p:attrName>
                                        </p:attrNameLst>
                                      </p:cBhvr>
                                      <p:to>
                                        <p:strVal val="hidden"/>
                                      </p:to>
                                    </p:se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par>
                          <p:cTn fill="hold">
                            <p:stCondLst>
                              <p:cond delay="3000"/>
                            </p:stCondLst>
                            <p:childTnLst>
                              <p:par>
                                <p:cTn fill="hold" nodeType="afterEffect" presetClass="exit" presetID="10" presetSubtype="0">
                                  <p:stCondLst>
                                    <p:cond delay="0"/>
                                  </p:stCondLst>
                                  <p:childTnLst>
                                    <p:animEffect filter="fade" transition="out">
                                      <p:cBhvr>
                                        <p:cTn dur="1000"/>
                                        <p:tgtEl>
                                          <p:spTgt spid="177"/>
                                        </p:tgtEl>
                                      </p:cBhvr>
                                    </p:animEffect>
                                    <p:set>
                                      <p:cBhvr>
                                        <p:cTn dur="1" fill="hold">
                                          <p:stCondLst>
                                            <p:cond delay="1000"/>
                                          </p:stCondLst>
                                        </p:cTn>
                                        <p:tgtEl>
                                          <p:spTgt spid="17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7" name="Shape 187"/>
        <p:cNvGrpSpPr/>
        <p:nvPr/>
      </p:nvGrpSpPr>
      <p:grpSpPr>
        <a:xfrm>
          <a:off x="0" y="0"/>
          <a:ext cx="0" cy="0"/>
          <a:chOff x="0" y="0"/>
          <a:chExt cx="0" cy="0"/>
        </a:xfrm>
      </p:grpSpPr>
      <p:sp>
        <p:nvSpPr>
          <p:cNvPr id="188" name="Shape 188"/>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None/>
            </a:pPr>
            <a:r>
              <a:rPr lang="fr" sz="4800" u="sng"/>
              <a:t>II. Le contenu</a:t>
            </a:r>
          </a:p>
        </p:txBody>
      </p:sp>
      <p:sp>
        <p:nvSpPr>
          <p:cNvPr id="189" name="Shape 189"/>
          <p:cNvSpPr txBox="1"/>
          <p:nvPr>
            <p:ph idx="1" type="body"/>
          </p:nvPr>
        </p:nvSpPr>
        <p:spPr>
          <a:xfrm>
            <a:off x="311700" y="1225225"/>
            <a:ext cx="8520600" cy="3354000"/>
          </a:xfrm>
          <a:prstGeom prst="rect">
            <a:avLst/>
          </a:prstGeom>
        </p:spPr>
        <p:txBody>
          <a:bodyPr anchorCtr="0" anchor="t" bIns="91425" lIns="91425" rIns="91425" tIns="91425">
            <a:noAutofit/>
          </a:bodyPr>
          <a:lstStyle/>
          <a:p>
            <a:pPr lvl="0">
              <a:spcBef>
                <a:spcPts val="0"/>
              </a:spcBef>
              <a:buNone/>
            </a:pPr>
            <a:r>
              <a:rPr lang="fr" sz="2800" u="sng"/>
              <a:t>Caractéristiques des poèmes de guerre</a:t>
            </a:r>
          </a:p>
          <a:p>
            <a:pPr lvl="0">
              <a:spcBef>
                <a:spcPts val="0"/>
              </a:spcBef>
              <a:buNone/>
            </a:pPr>
            <a:r>
              <a:t/>
            </a:r>
            <a:endParaRPr sz="2000"/>
          </a:p>
          <a:p>
            <a:pPr lvl="0" rtl="0">
              <a:spcBef>
                <a:spcPts val="0"/>
              </a:spcBef>
              <a:buNone/>
            </a:pPr>
            <a:r>
              <a:rPr lang="fr" sz="2000"/>
              <a:t>- Ils parlent de la guerre</a:t>
            </a:r>
          </a:p>
          <a:p>
            <a:pPr lvl="0">
              <a:spcBef>
                <a:spcPts val="0"/>
              </a:spcBef>
              <a:buNone/>
            </a:pPr>
            <a:r>
              <a:rPr lang="fr" sz="2000"/>
              <a:t>- Ils peuvent être engagés</a:t>
            </a:r>
          </a:p>
        </p:txBody>
      </p:sp>
      <p:sp>
        <p:nvSpPr>
          <p:cNvPr id="190" name="Shape 190"/>
          <p:cNvSpPr txBox="1"/>
          <p:nvPr/>
        </p:nvSpPr>
        <p:spPr>
          <a:xfrm>
            <a:off x="-822925" y="633025"/>
            <a:ext cx="497100" cy="197100"/>
          </a:xfrm>
          <a:prstGeom prst="rect">
            <a:avLst/>
          </a:prstGeom>
          <a:noFill/>
          <a:ln>
            <a:noFill/>
          </a:ln>
        </p:spPr>
        <p:txBody>
          <a:bodyPr anchorCtr="0" anchor="t" bIns="91425" lIns="91425" rIns="91425" tIns="91425">
            <a:noAutofit/>
          </a:bodyPr>
          <a:lstStyle/>
          <a:p>
            <a:pPr lvl="0">
              <a:spcBef>
                <a:spcPts val="0"/>
              </a:spcBef>
              <a:buNone/>
            </a:pPr>
            <a:r>
              <a:rPr lang="fr"/>
              <a:t>.</a:t>
            </a:r>
          </a:p>
        </p:txBody>
      </p:sp>
      <p:sp>
        <p:nvSpPr>
          <p:cNvPr id="191" name="Shape 191"/>
          <p:cNvSpPr txBox="1"/>
          <p:nvPr/>
        </p:nvSpPr>
        <p:spPr>
          <a:xfrm>
            <a:off x="-745825" y="830125"/>
            <a:ext cx="420000" cy="257100"/>
          </a:xfrm>
          <a:prstGeom prst="rect">
            <a:avLst/>
          </a:prstGeom>
          <a:noFill/>
          <a:ln>
            <a:noFill/>
          </a:ln>
        </p:spPr>
        <p:txBody>
          <a:bodyPr anchorCtr="0" anchor="t" bIns="91425" lIns="91425" rIns="91425" tIns="91425">
            <a:noAutofit/>
          </a:bodyPr>
          <a:lstStyle/>
          <a:p>
            <a:pPr lvl="0">
              <a:spcBef>
                <a:spcPts val="0"/>
              </a:spcBef>
              <a:buNone/>
            </a:pPr>
            <a:r>
              <a:rPr lang="fr"/>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300"/>
                                        <p:tgtEl>
                                          <p:spTgt spid="1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
                                        <p:tgtEl>
                                          <p:spTgt spid="190"/>
                                        </p:tgtEl>
                                      </p:cBhvr>
                                    </p:animEffect>
                                  </p:childTnLst>
                                </p:cTn>
                              </p:par>
                            </p:childTnLst>
                          </p:cTn>
                        </p:par>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89">
                                            <p:txEl>
                                              <p:pRg end="0" st="0"/>
                                            </p:txEl>
                                          </p:spTgt>
                                        </p:tgtEl>
                                        <p:attrNameLst>
                                          <p:attrName>style.visibility</p:attrName>
                                        </p:attrNameLst>
                                      </p:cBhvr>
                                      <p:to>
                                        <p:strVal val="visible"/>
                                      </p:to>
                                    </p:set>
                                    <p:animEffect filter="fade" transition="in">
                                      <p:cBhvr>
                                        <p:cTn dur="500"/>
                                        <p:tgtEl>
                                          <p:spTgt spid="189">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89">
                                            <p:txEl>
                                              <p:pRg end="1" st="1"/>
                                            </p:txEl>
                                          </p:spTgt>
                                        </p:tgtEl>
                                        <p:attrNameLst>
                                          <p:attrName>style.visibility</p:attrName>
                                        </p:attrNameLst>
                                      </p:cBhvr>
                                      <p:to>
                                        <p:strVal val="visible"/>
                                      </p:to>
                                    </p:set>
                                    <p:animEffect filter="fade" transition="in">
                                      <p:cBhvr>
                                        <p:cTn dur="500"/>
                                        <p:tgtEl>
                                          <p:spTgt spid="189">
                                            <p:txEl>
                                              <p:pRg end="1" st="1"/>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89">
                                            <p:txEl>
                                              <p:pRg end="2" st="2"/>
                                            </p:txEl>
                                          </p:spTgt>
                                        </p:tgtEl>
                                        <p:attrNameLst>
                                          <p:attrName>style.visibility</p:attrName>
                                        </p:attrNameLst>
                                      </p:cBhvr>
                                      <p:to>
                                        <p:strVal val="visible"/>
                                      </p:to>
                                    </p:set>
                                    <p:animEffect filter="fade" transition="in">
                                      <p:cBhvr>
                                        <p:cTn dur="500"/>
                                        <p:tgtEl>
                                          <p:spTgt spid="189">
                                            <p:txEl>
                                              <p:pRg end="2" st="2"/>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89">
                                            <p:txEl>
                                              <p:pRg end="3" st="3"/>
                                            </p:txEl>
                                          </p:spTgt>
                                        </p:tgtEl>
                                        <p:attrNameLst>
                                          <p:attrName>style.visibility</p:attrName>
                                        </p:attrNameLst>
                                      </p:cBhvr>
                                      <p:to>
                                        <p:strVal val="visible"/>
                                      </p:to>
                                    </p:set>
                                    <p:animEffect filter="fade" transition="in">
                                      <p:cBhvr>
                                        <p:cTn dur="500"/>
                                        <p:tgtEl>
                                          <p:spTgt spid="1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89"/>
                                        </p:tgtEl>
                                      </p:cBhvr>
                                    </p:animEffect>
                                    <p:set>
                                      <p:cBhvr>
                                        <p:cTn dur="1" fill="hold">
                                          <p:stCondLst>
                                            <p:cond delay="1000"/>
                                          </p:stCondLst>
                                        </p:cTn>
                                        <p:tgtEl>
                                          <p:spTgt spid="189"/>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5" name="Shape 195"/>
        <p:cNvGrpSpPr/>
        <p:nvPr/>
      </p:nvGrpSpPr>
      <p:grpSpPr>
        <a:xfrm>
          <a:off x="0" y="0"/>
          <a:ext cx="0" cy="0"/>
          <a:chOff x="0" y="0"/>
          <a:chExt cx="0" cy="0"/>
        </a:xfrm>
      </p:grpSpPr>
      <p:sp>
        <p:nvSpPr>
          <p:cNvPr id="196" name="Shape 196"/>
          <p:cNvSpPr txBox="1"/>
          <p:nvPr>
            <p:ph type="title"/>
          </p:nvPr>
        </p:nvSpPr>
        <p:spPr>
          <a:xfrm>
            <a:off x="311700" y="315925"/>
            <a:ext cx="8520600" cy="831300"/>
          </a:xfrm>
          <a:prstGeom prst="rect">
            <a:avLst/>
          </a:prstGeom>
        </p:spPr>
        <p:txBody>
          <a:bodyPr anchorCtr="0" anchor="b" bIns="91425" lIns="91425" rIns="91425" tIns="91425">
            <a:noAutofit/>
          </a:bodyPr>
          <a:lstStyle/>
          <a:p>
            <a:pPr lvl="0" rtl="0">
              <a:spcBef>
                <a:spcPts val="0"/>
              </a:spcBef>
              <a:buNone/>
            </a:pPr>
            <a:r>
              <a:rPr lang="fr" sz="4800" u="sng"/>
              <a:t>II. Le contenu</a:t>
            </a:r>
          </a:p>
        </p:txBody>
      </p:sp>
      <p:sp>
        <p:nvSpPr>
          <p:cNvPr id="197" name="Shape 197"/>
          <p:cNvSpPr txBox="1"/>
          <p:nvPr>
            <p:ph idx="1" type="body"/>
          </p:nvPr>
        </p:nvSpPr>
        <p:spPr>
          <a:xfrm>
            <a:off x="311700" y="1225225"/>
            <a:ext cx="8520600" cy="3354000"/>
          </a:xfrm>
          <a:prstGeom prst="rect">
            <a:avLst/>
          </a:prstGeom>
        </p:spPr>
        <p:txBody>
          <a:bodyPr anchorCtr="0" anchor="t" bIns="91425" lIns="91425" rIns="91425" tIns="91425">
            <a:noAutofit/>
          </a:bodyPr>
          <a:lstStyle/>
          <a:p>
            <a:pPr lvl="0" rtl="0">
              <a:spcBef>
                <a:spcPts val="0"/>
              </a:spcBef>
              <a:buNone/>
            </a:pPr>
            <a:r>
              <a:rPr lang="fr" sz="2800" u="sng"/>
              <a:t>Les idées générales</a:t>
            </a:r>
          </a:p>
          <a:p>
            <a:pPr lvl="0" rtl="0">
              <a:spcBef>
                <a:spcPts val="0"/>
              </a:spcBef>
              <a:buNone/>
            </a:pPr>
            <a:r>
              <a:t/>
            </a:r>
            <a:endParaRPr sz="2800" u="sng"/>
          </a:p>
          <a:p>
            <a:pPr lvl="0" rtl="0">
              <a:spcBef>
                <a:spcPts val="0"/>
              </a:spcBef>
              <a:buNone/>
            </a:pPr>
            <a:r>
              <a:rPr lang="fr" sz="2000"/>
              <a:t>- Ses poèmes de guerre parlent : d’amour, de paix, des combats...</a:t>
            </a:r>
          </a:p>
        </p:txBody>
      </p:sp>
      <p:sp>
        <p:nvSpPr>
          <p:cNvPr id="198" name="Shape 198"/>
          <p:cNvSpPr txBox="1"/>
          <p:nvPr/>
        </p:nvSpPr>
        <p:spPr>
          <a:xfrm>
            <a:off x="-634350" y="1317150"/>
            <a:ext cx="394500" cy="257100"/>
          </a:xfrm>
          <a:prstGeom prst="rect">
            <a:avLst/>
          </a:prstGeom>
          <a:noFill/>
          <a:ln>
            <a:noFill/>
          </a:ln>
        </p:spPr>
        <p:txBody>
          <a:bodyPr anchorCtr="0" anchor="t" bIns="91425" lIns="91425" rIns="91425" tIns="91425">
            <a:noAutofit/>
          </a:bodyPr>
          <a:lstStyle/>
          <a:p>
            <a:pPr lvl="0">
              <a:spcBef>
                <a:spcPts val="0"/>
              </a:spcBef>
              <a:buNone/>
            </a:pPr>
            <a:r>
              <a:rPr lang="fr"/>
              <a:t>.</a:t>
            </a:r>
          </a:p>
        </p:txBody>
      </p:sp>
      <p:sp>
        <p:nvSpPr>
          <p:cNvPr id="199" name="Shape 199"/>
          <p:cNvSpPr txBox="1"/>
          <p:nvPr/>
        </p:nvSpPr>
        <p:spPr>
          <a:xfrm>
            <a:off x="-342875" y="1291425"/>
            <a:ext cx="102900" cy="325800"/>
          </a:xfrm>
          <a:prstGeom prst="rect">
            <a:avLst/>
          </a:prstGeom>
          <a:noFill/>
          <a:ln>
            <a:noFill/>
          </a:ln>
        </p:spPr>
        <p:txBody>
          <a:bodyPr anchorCtr="0" anchor="t" bIns="91425" lIns="91425" rIns="91425" tIns="91425">
            <a:noAutofit/>
          </a:bodyPr>
          <a:lstStyle/>
          <a:p>
            <a:pPr lvl="0">
              <a:spcBef>
                <a:spcPts val="0"/>
              </a:spcBef>
              <a:buNone/>
            </a:pPr>
            <a:r>
              <a:rPr lang="fr"/>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97">
                                            <p:txEl>
                                              <p:pRg end="0" st="0"/>
                                            </p:txEl>
                                          </p:spTgt>
                                        </p:tgtEl>
                                        <p:attrNameLst>
                                          <p:attrName>style.visibility</p:attrName>
                                        </p:attrNameLst>
                                      </p:cBhvr>
                                      <p:to>
                                        <p:strVal val="visible"/>
                                      </p:to>
                                    </p:set>
                                    <p:animEffect filter="fade" transition="in">
                                      <p:cBhvr>
                                        <p:cTn dur="500"/>
                                        <p:tgtEl>
                                          <p:spTgt spid="197">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97">
                                            <p:txEl>
                                              <p:pRg end="1" st="1"/>
                                            </p:txEl>
                                          </p:spTgt>
                                        </p:tgtEl>
                                        <p:attrNameLst>
                                          <p:attrName>style.visibility</p:attrName>
                                        </p:attrNameLst>
                                      </p:cBhvr>
                                      <p:to>
                                        <p:strVal val="visible"/>
                                      </p:to>
                                    </p:set>
                                    <p:animEffect filter="fade" transition="in">
                                      <p:cBhvr>
                                        <p:cTn dur="500"/>
                                        <p:tgtEl>
                                          <p:spTgt spid="197">
                                            <p:txEl>
                                              <p:pRg end="1" st="1"/>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7">
                                            <p:txEl>
                                              <p:pRg end="2" st="2"/>
                                            </p:txEl>
                                          </p:spTgt>
                                        </p:tgtEl>
                                        <p:attrNameLst>
                                          <p:attrName>style.visibility</p:attrName>
                                        </p:attrNameLst>
                                      </p:cBhvr>
                                      <p:to>
                                        <p:strVal val="visible"/>
                                      </p:to>
                                    </p:set>
                                    <p:animEffect filter="fade" transition="in">
                                      <p:cBhvr>
                                        <p:cTn dur="500"/>
                                        <p:tgtEl>
                                          <p:spTgt spid="19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
                                        <p:tgtEl>
                                          <p:spTgt spid="199"/>
                                        </p:tgtEl>
                                      </p:cBhvr>
                                    </p:animEffect>
                                  </p:childTnLst>
                                </p:cTn>
                              </p:par>
                            </p:childTnLst>
                          </p:cTn>
                        </p:par>
                        <p:par>
                          <p:cTn fill="hold">
                            <p:stCondLst>
                              <p:cond delay="0"/>
                            </p:stCondLst>
                            <p:childTnLst>
                              <p:par>
                                <p:cTn fill="hold" nodeType="afterEffect" presetClass="exit" presetID="10" presetSubtype="0">
                                  <p:stCondLst>
                                    <p:cond delay="0"/>
                                  </p:stCondLst>
                                  <p:childTnLst>
                                    <p:animEffect filter="fade" transition="out">
                                      <p:cBhvr>
                                        <p:cTn dur="1000"/>
                                        <p:tgtEl>
                                          <p:spTgt spid="197"/>
                                        </p:tgtEl>
                                      </p:cBhvr>
                                    </p:animEffect>
                                    <p:set>
                                      <p:cBhvr>
                                        <p:cTn dur="1" fill="hold">
                                          <p:stCondLst>
                                            <p:cond delay="1000"/>
                                          </p:stCondLst>
                                        </p:cTn>
                                        <p:tgtEl>
                                          <p:spTgt spid="19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3" name="Shape 203"/>
        <p:cNvGrpSpPr/>
        <p:nvPr/>
      </p:nvGrpSpPr>
      <p:grpSpPr>
        <a:xfrm>
          <a:off x="0" y="0"/>
          <a:ext cx="0" cy="0"/>
          <a:chOff x="0" y="0"/>
          <a:chExt cx="0" cy="0"/>
        </a:xfrm>
      </p:grpSpPr>
      <p:sp>
        <p:nvSpPr>
          <p:cNvPr id="204" name="Shape 204"/>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None/>
            </a:pPr>
            <a:r>
              <a:rPr lang="fr" sz="4800" u="sng"/>
              <a:t>II. Le contenu</a:t>
            </a:r>
          </a:p>
        </p:txBody>
      </p:sp>
      <p:sp>
        <p:nvSpPr>
          <p:cNvPr id="205" name="Shape 205"/>
          <p:cNvSpPr txBox="1"/>
          <p:nvPr>
            <p:ph idx="1" type="body"/>
          </p:nvPr>
        </p:nvSpPr>
        <p:spPr>
          <a:xfrm>
            <a:off x="311700" y="1225225"/>
            <a:ext cx="8520600" cy="3354000"/>
          </a:xfrm>
          <a:prstGeom prst="rect">
            <a:avLst/>
          </a:prstGeom>
        </p:spPr>
        <p:txBody>
          <a:bodyPr anchorCtr="0" anchor="t" bIns="91425" lIns="91425" rIns="91425" tIns="91425">
            <a:noAutofit/>
          </a:bodyPr>
          <a:lstStyle/>
          <a:p>
            <a:pPr lvl="0">
              <a:spcBef>
                <a:spcPts val="0"/>
              </a:spcBef>
              <a:buNone/>
            </a:pPr>
            <a:r>
              <a:rPr lang="fr" sz="2800" u="sng"/>
              <a:t>Les visées</a:t>
            </a:r>
          </a:p>
          <a:p>
            <a:pPr lvl="0">
              <a:spcBef>
                <a:spcPts val="0"/>
              </a:spcBef>
              <a:buNone/>
            </a:pPr>
            <a:r>
              <a:t/>
            </a:r>
            <a:endParaRPr sz="2000"/>
          </a:p>
          <a:p>
            <a:pPr lvl="0" rtl="0">
              <a:spcBef>
                <a:spcPts val="0"/>
              </a:spcBef>
              <a:buNone/>
            </a:pPr>
            <a:r>
              <a:rPr lang="fr" sz="2000"/>
              <a:t>- Informer et rassurer Louise</a:t>
            </a:r>
          </a:p>
          <a:p>
            <a:pPr lvl="0" rtl="0">
              <a:spcBef>
                <a:spcPts val="0"/>
              </a:spcBef>
              <a:buNone/>
            </a:pPr>
            <a:r>
              <a:rPr lang="fr" sz="2000"/>
              <a:t>- Se rassurer et s’encourager lui-même</a:t>
            </a:r>
          </a:p>
          <a:p>
            <a:pPr lvl="0">
              <a:spcBef>
                <a:spcPts val="0"/>
              </a:spcBef>
              <a:buNone/>
            </a:pPr>
            <a:r>
              <a:rPr lang="fr" sz="2000"/>
              <a:t>- Donner son point de vue </a:t>
            </a:r>
          </a:p>
        </p:txBody>
      </p:sp>
      <p:sp>
        <p:nvSpPr>
          <p:cNvPr id="206" name="Shape 206"/>
          <p:cNvSpPr txBox="1"/>
          <p:nvPr/>
        </p:nvSpPr>
        <p:spPr>
          <a:xfrm>
            <a:off x="-745775" y="1608600"/>
            <a:ext cx="85800" cy="102900"/>
          </a:xfrm>
          <a:prstGeom prst="rect">
            <a:avLst/>
          </a:prstGeom>
          <a:noFill/>
          <a:ln>
            <a:noFill/>
          </a:ln>
        </p:spPr>
        <p:txBody>
          <a:bodyPr anchorCtr="0" anchor="t" bIns="91425" lIns="91425" rIns="91425" tIns="91425">
            <a:noAutofit/>
          </a:bodyPr>
          <a:lstStyle/>
          <a:p>
            <a:pPr lvl="0">
              <a:spcBef>
                <a:spcPts val="0"/>
              </a:spcBef>
              <a:buNone/>
            </a:pPr>
            <a:r>
              <a:rPr lang="fr"/>
              <a:t>.</a:t>
            </a:r>
          </a:p>
        </p:txBody>
      </p:sp>
      <p:sp>
        <p:nvSpPr>
          <p:cNvPr id="207" name="Shape 207"/>
          <p:cNvSpPr txBox="1"/>
          <p:nvPr/>
        </p:nvSpPr>
        <p:spPr>
          <a:xfrm>
            <a:off x="-548625" y="854225"/>
            <a:ext cx="180000" cy="248700"/>
          </a:xfrm>
          <a:prstGeom prst="rect">
            <a:avLst/>
          </a:prstGeom>
          <a:noFill/>
          <a:ln>
            <a:noFill/>
          </a:ln>
        </p:spPr>
        <p:txBody>
          <a:bodyPr anchorCtr="0" anchor="t" bIns="91425" lIns="91425" rIns="91425" tIns="91425">
            <a:noAutofit/>
          </a:bodyPr>
          <a:lstStyle/>
          <a:p>
            <a:pPr lvl="0">
              <a:spcBef>
                <a:spcPts val="0"/>
              </a:spcBef>
              <a:buNone/>
            </a:pPr>
            <a:r>
              <a:rPr lang="fr"/>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05">
                                            <p:txEl>
                                              <p:pRg end="0" st="0"/>
                                            </p:txEl>
                                          </p:spTgt>
                                        </p:tgtEl>
                                        <p:attrNameLst>
                                          <p:attrName>style.visibility</p:attrName>
                                        </p:attrNameLst>
                                      </p:cBhvr>
                                      <p:to>
                                        <p:strVal val="visible"/>
                                      </p:to>
                                    </p:set>
                                    <p:animEffect filter="fade" transition="in">
                                      <p:cBhvr>
                                        <p:cTn dur="500"/>
                                        <p:tgtEl>
                                          <p:spTgt spid="205">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05">
                                            <p:txEl>
                                              <p:pRg end="1" st="1"/>
                                            </p:txEl>
                                          </p:spTgt>
                                        </p:tgtEl>
                                        <p:attrNameLst>
                                          <p:attrName>style.visibility</p:attrName>
                                        </p:attrNameLst>
                                      </p:cBhvr>
                                      <p:to>
                                        <p:strVal val="visible"/>
                                      </p:to>
                                    </p:set>
                                    <p:animEffect filter="fade" transition="in">
                                      <p:cBhvr>
                                        <p:cTn dur="500"/>
                                        <p:tgtEl>
                                          <p:spTgt spid="205">
                                            <p:txEl>
                                              <p:pRg end="1" st="1"/>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05">
                                            <p:txEl>
                                              <p:pRg end="2" st="2"/>
                                            </p:txEl>
                                          </p:spTgt>
                                        </p:tgtEl>
                                        <p:attrNameLst>
                                          <p:attrName>style.visibility</p:attrName>
                                        </p:attrNameLst>
                                      </p:cBhvr>
                                      <p:to>
                                        <p:strVal val="visible"/>
                                      </p:to>
                                    </p:set>
                                    <p:animEffect filter="fade" transition="in">
                                      <p:cBhvr>
                                        <p:cTn dur="500"/>
                                        <p:tgtEl>
                                          <p:spTgt spid="205">
                                            <p:txEl>
                                              <p:pRg end="2" st="2"/>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205">
                                            <p:txEl>
                                              <p:pRg end="3" st="3"/>
                                            </p:txEl>
                                          </p:spTgt>
                                        </p:tgtEl>
                                        <p:attrNameLst>
                                          <p:attrName>style.visibility</p:attrName>
                                        </p:attrNameLst>
                                      </p:cBhvr>
                                      <p:to>
                                        <p:strVal val="visible"/>
                                      </p:to>
                                    </p:set>
                                    <p:animEffect filter="fade" transition="in">
                                      <p:cBhvr>
                                        <p:cTn dur="500"/>
                                        <p:tgtEl>
                                          <p:spTgt spid="205">
                                            <p:txEl>
                                              <p:pRg end="3" st="3"/>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05">
                                            <p:txEl>
                                              <p:pRg end="4" st="4"/>
                                            </p:txEl>
                                          </p:spTgt>
                                        </p:tgtEl>
                                        <p:attrNameLst>
                                          <p:attrName>style.visibility</p:attrName>
                                        </p:attrNameLst>
                                      </p:cBhvr>
                                      <p:to>
                                        <p:strVal val="visible"/>
                                      </p:to>
                                    </p:set>
                                    <p:animEffect filter="fade" transition="in">
                                      <p:cBhvr>
                                        <p:cTn dur="500"/>
                                        <p:tgtEl>
                                          <p:spTgt spid="20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
                                        <p:tgtEl>
                                          <p:spTgt spid="207"/>
                                        </p:tgtEl>
                                      </p:cBhvr>
                                    </p:animEffect>
                                  </p:childTnLst>
                                </p:cTn>
                              </p:par>
                            </p:childTnLst>
                          </p:cTn>
                        </p:par>
                        <p:par>
                          <p:cTn fill="hold">
                            <p:stCondLst>
                              <p:cond delay="0"/>
                            </p:stCondLst>
                            <p:childTnLst>
                              <p:par>
                                <p:cTn fill="hold" nodeType="afterEffect" presetClass="exit" presetID="10" presetSubtype="0">
                                  <p:stCondLst>
                                    <p:cond delay="0"/>
                                  </p:stCondLst>
                                  <p:childTnLst>
                                    <p:animEffect filter="fade" transition="out">
                                      <p:cBhvr>
                                        <p:cTn dur="1000"/>
                                        <p:tgtEl>
                                          <p:spTgt spid="205"/>
                                        </p:tgtEl>
                                      </p:cBhvr>
                                    </p:animEffect>
                                    <p:set>
                                      <p:cBhvr>
                                        <p:cTn dur="1" fill="hold">
                                          <p:stCondLst>
                                            <p:cond delay="1000"/>
                                          </p:stCondLst>
                                        </p:cTn>
                                        <p:tgtEl>
                                          <p:spTgt spid="205"/>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1" name="Shape 211"/>
        <p:cNvGrpSpPr/>
        <p:nvPr/>
      </p:nvGrpSpPr>
      <p:grpSpPr>
        <a:xfrm>
          <a:off x="0" y="0"/>
          <a:ext cx="0" cy="0"/>
          <a:chOff x="0" y="0"/>
          <a:chExt cx="0" cy="0"/>
        </a:xfrm>
      </p:grpSpPr>
      <p:sp>
        <p:nvSpPr>
          <p:cNvPr id="212" name="Shape 212"/>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None/>
            </a:pPr>
            <a:r>
              <a:rPr lang="fr" sz="4800" u="sng"/>
              <a:t>II. Le contenu</a:t>
            </a:r>
          </a:p>
        </p:txBody>
      </p:sp>
      <p:sp>
        <p:nvSpPr>
          <p:cNvPr id="213" name="Shape 213"/>
          <p:cNvSpPr txBox="1"/>
          <p:nvPr>
            <p:ph idx="1" type="body"/>
          </p:nvPr>
        </p:nvSpPr>
        <p:spPr>
          <a:xfrm>
            <a:off x="311700" y="1225225"/>
            <a:ext cx="4490700" cy="3354000"/>
          </a:xfrm>
          <a:prstGeom prst="rect">
            <a:avLst/>
          </a:prstGeom>
        </p:spPr>
        <p:txBody>
          <a:bodyPr anchorCtr="0" anchor="t" bIns="91425" lIns="91425" rIns="91425" tIns="91425">
            <a:noAutofit/>
          </a:bodyPr>
          <a:lstStyle/>
          <a:p>
            <a:pPr lvl="0">
              <a:spcBef>
                <a:spcPts val="0"/>
              </a:spcBef>
              <a:buNone/>
            </a:pPr>
            <a:r>
              <a:rPr lang="fr" sz="2800" u="sng"/>
              <a:t>Etude d’un texte </a:t>
            </a:r>
          </a:p>
          <a:p>
            <a:pPr lvl="0" rtl="0">
              <a:spcBef>
                <a:spcPts val="0"/>
              </a:spcBef>
              <a:buNone/>
            </a:pPr>
            <a:r>
              <a:rPr lang="fr" sz="2000"/>
              <a:t>- </a:t>
            </a:r>
            <a:r>
              <a:rPr lang="fr" sz="2000">
                <a:solidFill>
                  <a:srgbClr val="6D9EEB"/>
                </a:solidFill>
              </a:rPr>
              <a:t>Poème de guerre</a:t>
            </a:r>
            <a:r>
              <a:rPr lang="fr" sz="2000"/>
              <a:t> non engagé</a:t>
            </a:r>
          </a:p>
          <a:p>
            <a:pPr lvl="0">
              <a:spcBef>
                <a:spcPts val="0"/>
              </a:spcBef>
              <a:buNone/>
            </a:pPr>
            <a:r>
              <a:rPr lang="fr" sz="2000"/>
              <a:t>- </a:t>
            </a:r>
            <a:r>
              <a:rPr lang="fr" sz="2000" u="sng">
                <a:solidFill>
                  <a:srgbClr val="000000"/>
                </a:solidFill>
              </a:rPr>
              <a:t>Trois idées</a:t>
            </a:r>
            <a:r>
              <a:rPr lang="fr" sz="2000"/>
              <a:t> : </a:t>
            </a:r>
            <a:r>
              <a:rPr lang="fr" sz="2000">
                <a:solidFill>
                  <a:srgbClr val="FF0000"/>
                </a:solidFill>
              </a:rPr>
              <a:t>Le combat</a:t>
            </a:r>
            <a:r>
              <a:rPr lang="fr" sz="2000"/>
              <a:t>, </a:t>
            </a:r>
            <a:r>
              <a:rPr lang="fr" sz="2000">
                <a:solidFill>
                  <a:srgbClr val="F6B26B"/>
                </a:solidFill>
              </a:rPr>
              <a:t>l’amour</a:t>
            </a:r>
            <a:r>
              <a:rPr lang="fr" sz="2000"/>
              <a:t> </a:t>
            </a:r>
          </a:p>
          <a:p>
            <a:pPr lvl="0" rtl="0">
              <a:spcBef>
                <a:spcPts val="0"/>
              </a:spcBef>
              <a:buNone/>
            </a:pPr>
            <a:r>
              <a:rPr lang="fr" sz="2000"/>
              <a:t>et </a:t>
            </a:r>
            <a:r>
              <a:rPr lang="fr" sz="2000">
                <a:solidFill>
                  <a:srgbClr val="B45F06"/>
                </a:solidFill>
              </a:rPr>
              <a:t>la détermination</a:t>
            </a:r>
          </a:p>
          <a:p>
            <a:pPr lvl="0" rtl="0">
              <a:spcBef>
                <a:spcPts val="0"/>
              </a:spcBef>
              <a:buNone/>
            </a:pPr>
            <a:r>
              <a:rPr lang="fr" sz="2000"/>
              <a:t>- </a:t>
            </a:r>
            <a:r>
              <a:rPr lang="fr" sz="2000" u="sng">
                <a:solidFill>
                  <a:srgbClr val="000000"/>
                </a:solidFill>
              </a:rPr>
              <a:t>Trois visées</a:t>
            </a:r>
            <a:r>
              <a:rPr lang="fr" sz="2000">
                <a:solidFill>
                  <a:srgbClr val="000000"/>
                </a:solidFill>
              </a:rPr>
              <a:t> </a:t>
            </a:r>
            <a:r>
              <a:rPr lang="fr" sz="2000"/>
              <a:t>: </a:t>
            </a:r>
            <a:r>
              <a:rPr lang="fr" sz="2000">
                <a:solidFill>
                  <a:srgbClr val="6AA84F"/>
                </a:solidFill>
              </a:rPr>
              <a:t>Informer</a:t>
            </a:r>
            <a:r>
              <a:rPr lang="fr" sz="2000"/>
              <a:t> et </a:t>
            </a:r>
            <a:r>
              <a:rPr lang="fr" sz="2000">
                <a:solidFill>
                  <a:srgbClr val="A64D79"/>
                </a:solidFill>
              </a:rPr>
              <a:t>rassurer</a:t>
            </a:r>
          </a:p>
          <a:p>
            <a:pPr lvl="0" rtl="0">
              <a:spcBef>
                <a:spcPts val="0"/>
              </a:spcBef>
              <a:buNone/>
            </a:pPr>
            <a:r>
              <a:rPr lang="fr" sz="2000"/>
              <a:t> Louise, </a:t>
            </a:r>
            <a:r>
              <a:rPr lang="fr" sz="2000" u="sng">
                <a:solidFill>
                  <a:srgbClr val="A64D79"/>
                </a:solidFill>
              </a:rPr>
              <a:t>se rassurer lui-même</a:t>
            </a:r>
          </a:p>
        </p:txBody>
      </p:sp>
      <p:sp>
        <p:nvSpPr>
          <p:cNvPr id="214" name="Shape 214"/>
          <p:cNvSpPr txBox="1"/>
          <p:nvPr/>
        </p:nvSpPr>
        <p:spPr>
          <a:xfrm>
            <a:off x="-694350" y="905675"/>
            <a:ext cx="240000" cy="197100"/>
          </a:xfrm>
          <a:prstGeom prst="rect">
            <a:avLst/>
          </a:prstGeom>
          <a:noFill/>
          <a:ln>
            <a:noFill/>
          </a:ln>
        </p:spPr>
        <p:txBody>
          <a:bodyPr anchorCtr="0" anchor="t" bIns="91425" lIns="91425" rIns="91425" tIns="91425">
            <a:noAutofit/>
          </a:bodyPr>
          <a:lstStyle/>
          <a:p>
            <a:pPr lvl="0">
              <a:spcBef>
                <a:spcPts val="0"/>
              </a:spcBef>
              <a:buNone/>
            </a:pPr>
            <a:r>
              <a:rPr lang="fr"/>
              <a:t>.</a:t>
            </a:r>
          </a:p>
        </p:txBody>
      </p:sp>
      <p:sp>
        <p:nvSpPr>
          <p:cNvPr id="215" name="Shape 215"/>
          <p:cNvSpPr txBox="1"/>
          <p:nvPr/>
        </p:nvSpPr>
        <p:spPr>
          <a:xfrm>
            <a:off x="5332000" y="1071750"/>
            <a:ext cx="3551700" cy="3000000"/>
          </a:xfrm>
          <a:prstGeom prst="rect">
            <a:avLst/>
          </a:prstGeom>
          <a:noFill/>
          <a:ln>
            <a:noFill/>
          </a:ln>
        </p:spPr>
        <p:txBody>
          <a:bodyPr anchorCtr="0" anchor="ctr" bIns="91425" lIns="91425" rIns="91425" tIns="91425">
            <a:noAutofit/>
          </a:bodyPr>
          <a:lstStyle/>
          <a:p>
            <a:pPr lvl="0">
              <a:spcBef>
                <a:spcPts val="0"/>
              </a:spcBef>
              <a:buClr>
                <a:schemeClr val="dk1"/>
              </a:buClr>
              <a:buSzPct val="84615"/>
              <a:buFont typeface="Arial"/>
              <a:buNone/>
            </a:pPr>
            <a:r>
              <a:rPr b="1" lang="fr" sz="1300" u="sng"/>
              <a:t>Ma Lou</a:t>
            </a:r>
          </a:p>
          <a:p>
            <a:pPr lvl="0">
              <a:spcBef>
                <a:spcPts val="0"/>
              </a:spcBef>
              <a:buClr>
                <a:schemeClr val="dk1"/>
              </a:buClr>
              <a:buSzPct val="84615"/>
              <a:buFont typeface="Arial"/>
              <a:buNone/>
            </a:pPr>
            <a:r>
              <a:rPr lang="fr" sz="1300"/>
              <a:t> </a:t>
            </a:r>
          </a:p>
          <a:p>
            <a:pPr lvl="0">
              <a:spcBef>
                <a:spcPts val="0"/>
              </a:spcBef>
              <a:buClr>
                <a:schemeClr val="dk1"/>
              </a:buClr>
              <a:buSzPct val="84615"/>
              <a:buFont typeface="Arial"/>
              <a:buNone/>
            </a:pPr>
            <a:r>
              <a:rPr lang="fr" sz="1300"/>
              <a:t>[...] Ma Lou je coucherai ce soir dans les tranchées</a:t>
            </a:r>
          </a:p>
          <a:p>
            <a:pPr lvl="0">
              <a:spcBef>
                <a:spcPts val="0"/>
              </a:spcBef>
              <a:buClr>
                <a:schemeClr val="dk1"/>
              </a:buClr>
              <a:buSzPct val="84615"/>
              <a:buFont typeface="Arial"/>
              <a:buNone/>
            </a:pPr>
            <a:r>
              <a:rPr lang="fr" sz="1300"/>
              <a:t>Qui près de nos canon ont été piochées [...]</a:t>
            </a:r>
          </a:p>
          <a:p>
            <a:pPr lvl="0">
              <a:spcBef>
                <a:spcPts val="0"/>
              </a:spcBef>
              <a:buClr>
                <a:schemeClr val="dk1"/>
              </a:buClr>
              <a:buSzPct val="84615"/>
              <a:buFont typeface="Arial"/>
              <a:buNone/>
            </a:pPr>
            <a:r>
              <a:rPr lang="fr" sz="1300"/>
              <a:t> </a:t>
            </a:r>
          </a:p>
          <a:p>
            <a:pPr lvl="0">
              <a:spcBef>
                <a:spcPts val="0"/>
              </a:spcBef>
              <a:buClr>
                <a:schemeClr val="dk1"/>
              </a:buClr>
              <a:buSzPct val="84615"/>
              <a:buFont typeface="Arial"/>
              <a:buNone/>
            </a:pPr>
            <a:r>
              <a:rPr lang="fr" sz="1300"/>
              <a:t>[...] Je suis arrivé gai comme j'étais parti</a:t>
            </a:r>
          </a:p>
          <a:p>
            <a:pPr lvl="0">
              <a:spcBef>
                <a:spcPts val="0"/>
              </a:spcBef>
              <a:buClr>
                <a:schemeClr val="dk1"/>
              </a:buClr>
              <a:buSzPct val="84615"/>
              <a:buFont typeface="Arial"/>
              <a:buNone/>
            </a:pPr>
            <a:r>
              <a:rPr lang="fr" sz="1300"/>
              <a:t>Nous irons tout à l'heure à notre batterie</a:t>
            </a:r>
          </a:p>
          <a:p>
            <a:pPr lvl="0">
              <a:spcBef>
                <a:spcPts val="0"/>
              </a:spcBef>
              <a:buClr>
                <a:schemeClr val="dk1"/>
              </a:buClr>
              <a:buSzPct val="84615"/>
              <a:buFont typeface="Arial"/>
              <a:buNone/>
            </a:pPr>
            <a:r>
              <a:rPr lang="fr" sz="1300"/>
              <a:t>En ce moment je suis parmi l'infanterie</a:t>
            </a:r>
          </a:p>
          <a:p>
            <a:pPr lvl="0">
              <a:spcBef>
                <a:spcPts val="0"/>
              </a:spcBef>
              <a:buClr>
                <a:schemeClr val="dk1"/>
              </a:buClr>
              <a:buSzPct val="84615"/>
              <a:buFont typeface="Arial"/>
              <a:buNone/>
            </a:pPr>
            <a:r>
              <a:rPr lang="fr" sz="1300"/>
              <a:t>Il siffle des obus dans le ciel gris du nord</a:t>
            </a:r>
          </a:p>
          <a:p>
            <a:pPr lvl="0">
              <a:spcBef>
                <a:spcPts val="0"/>
              </a:spcBef>
              <a:buClr>
                <a:schemeClr val="dk1"/>
              </a:buClr>
              <a:buSzPct val="84615"/>
              <a:buFont typeface="Arial"/>
              <a:buNone/>
            </a:pPr>
            <a:r>
              <a:rPr lang="fr" sz="1300"/>
              <a:t>Personne cependant n'envisage la mort</a:t>
            </a:r>
          </a:p>
          <a:p>
            <a:pPr lvl="0">
              <a:spcBef>
                <a:spcPts val="0"/>
              </a:spcBef>
              <a:buClr>
                <a:schemeClr val="dk1"/>
              </a:buClr>
              <a:buSzPct val="84615"/>
              <a:buFont typeface="Arial"/>
              <a:buNone/>
            </a:pPr>
            <a:r>
              <a:rPr lang="fr" sz="1300"/>
              <a:t>Et nous vivrons ainsi sur les premières lignes [...]</a:t>
            </a:r>
          </a:p>
          <a:p>
            <a:pPr lvl="0">
              <a:spcBef>
                <a:spcPts val="0"/>
              </a:spcBef>
              <a:buClr>
                <a:schemeClr val="dk1"/>
              </a:buClr>
              <a:buSzPct val="84615"/>
              <a:buFont typeface="Arial"/>
              <a:buNone/>
            </a:pPr>
            <a:r>
              <a:rPr lang="fr" sz="1300"/>
              <a:t> </a:t>
            </a:r>
          </a:p>
          <a:p>
            <a:pPr lvl="0">
              <a:spcBef>
                <a:spcPts val="0"/>
              </a:spcBef>
              <a:buClr>
                <a:schemeClr val="dk1"/>
              </a:buClr>
              <a:buSzPct val="84615"/>
              <a:buFont typeface="Arial"/>
              <a:buNone/>
            </a:pPr>
            <a:r>
              <a:rPr lang="fr" sz="1300"/>
              <a:t>[...] Le lilas va fleurir ô printemps sérieux</a:t>
            </a:r>
          </a:p>
          <a:p>
            <a:pPr lvl="0">
              <a:spcBef>
                <a:spcPts val="0"/>
              </a:spcBef>
              <a:buClr>
                <a:schemeClr val="dk1"/>
              </a:buClr>
              <a:buSzPct val="84615"/>
              <a:buFont typeface="Arial"/>
              <a:buNone/>
            </a:pPr>
            <a:r>
              <a:rPr lang="fr" sz="1300"/>
              <a:t>Mon cœur flambe pour toi comme une cathédrale</a:t>
            </a:r>
          </a:p>
          <a:p>
            <a:pPr lvl="0">
              <a:spcBef>
                <a:spcPts val="0"/>
              </a:spcBef>
              <a:buClr>
                <a:schemeClr val="dk1"/>
              </a:buClr>
              <a:buSzPct val="84615"/>
              <a:buFont typeface="Arial"/>
              <a:buNone/>
            </a:pPr>
            <a:r>
              <a:rPr lang="fr" sz="1300"/>
              <a:t>Et de l'immense amour sonne la générale [...]</a:t>
            </a:r>
          </a:p>
          <a:p>
            <a:pPr lvl="0">
              <a:spcBef>
                <a:spcPts val="0"/>
              </a:spcBef>
              <a:buClr>
                <a:schemeClr val="dk1"/>
              </a:buClr>
              <a:buSzPct val="84615"/>
              <a:buFont typeface="Arial"/>
              <a:buNone/>
            </a:pPr>
            <a:r>
              <a:rPr lang="fr" sz="1300"/>
              <a:t>Je t'envoie un obus plein de fidélité</a:t>
            </a:r>
          </a:p>
          <a:p>
            <a:pPr lvl="0">
              <a:spcBef>
                <a:spcPts val="0"/>
              </a:spcBef>
              <a:buClr>
                <a:schemeClr val="dk1"/>
              </a:buClr>
              <a:buSzPct val="84615"/>
              <a:buFont typeface="Arial"/>
              <a:buNone/>
            </a:pPr>
            <a:r>
              <a:rPr lang="fr" sz="1300"/>
              <a:t>Et que t'atteigne ô Lou mon baiser éclaté [...]</a:t>
            </a:r>
          </a:p>
          <a:p>
            <a:pPr lvl="0">
              <a:spcBef>
                <a:spcPts val="0"/>
              </a:spcBef>
              <a:buClr>
                <a:schemeClr val="dk1"/>
              </a:buClr>
              <a:buSzPct val="84615"/>
              <a:buFont typeface="Arial"/>
              <a:buNone/>
            </a:pPr>
            <a:r>
              <a:rPr lang="fr" sz="1300"/>
              <a:t> </a:t>
            </a:r>
          </a:p>
          <a:p>
            <a:pPr lvl="0">
              <a:spcBef>
                <a:spcPts val="0"/>
              </a:spcBef>
              <a:buClr>
                <a:schemeClr val="dk1"/>
              </a:buClr>
              <a:buSzPct val="84615"/>
              <a:buFont typeface="Arial"/>
              <a:buNone/>
            </a:pPr>
            <a:r>
              <a:rPr lang="fr" sz="1300"/>
              <a:t> </a:t>
            </a:r>
          </a:p>
          <a:p>
            <a:pPr lvl="0">
              <a:spcBef>
                <a:spcPts val="0"/>
              </a:spcBef>
              <a:buClr>
                <a:schemeClr val="dk1"/>
              </a:buClr>
              <a:buSzPct val="84615"/>
              <a:buFont typeface="Arial"/>
              <a:buNone/>
            </a:pPr>
            <a:r>
              <a:rPr b="1" lang="fr" sz="1300" u="sng">
                <a:latin typeface="Calibri"/>
                <a:ea typeface="Calibri"/>
                <a:cs typeface="Calibri"/>
                <a:sym typeface="Calibri"/>
              </a:rPr>
              <a:t>6 avril 1915, Guillame Apollinaire</a:t>
            </a:r>
          </a:p>
          <a:p>
            <a:pPr lvl="0" rtl="0">
              <a:spcBef>
                <a:spcPts val="0"/>
              </a:spcBef>
              <a:buNone/>
            </a:pPr>
            <a:r>
              <a:t/>
            </a:r>
            <a:endParaRPr b="1" sz="1300" u="sng"/>
          </a:p>
        </p:txBody>
      </p:sp>
      <p:sp>
        <p:nvSpPr>
          <p:cNvPr id="216" name="Shape 216"/>
          <p:cNvSpPr txBox="1"/>
          <p:nvPr/>
        </p:nvSpPr>
        <p:spPr>
          <a:xfrm>
            <a:off x="5332000" y="1071750"/>
            <a:ext cx="3551700" cy="3000000"/>
          </a:xfrm>
          <a:prstGeom prst="rect">
            <a:avLst/>
          </a:prstGeom>
          <a:noFill/>
          <a:ln>
            <a:noFill/>
          </a:ln>
        </p:spPr>
        <p:txBody>
          <a:bodyPr anchorCtr="0" anchor="ctr" bIns="91425" lIns="91425" rIns="91425" tIns="91425">
            <a:noAutofit/>
          </a:bodyPr>
          <a:lstStyle/>
          <a:p>
            <a:pPr lvl="0" rtl="0">
              <a:spcBef>
                <a:spcPts val="0"/>
              </a:spcBef>
              <a:buNone/>
            </a:pPr>
            <a:r>
              <a:rPr b="1" lang="fr" sz="1300" u="sng"/>
              <a:t>Ma Lou</a:t>
            </a:r>
          </a:p>
          <a:p>
            <a:pPr lvl="0" rtl="0">
              <a:spcBef>
                <a:spcPts val="0"/>
              </a:spcBef>
              <a:buNone/>
            </a:pPr>
            <a:r>
              <a:rPr lang="fr" sz="1300"/>
              <a:t> </a:t>
            </a:r>
          </a:p>
          <a:p>
            <a:pPr lvl="0" rtl="0">
              <a:spcBef>
                <a:spcPts val="0"/>
              </a:spcBef>
              <a:buNone/>
            </a:pPr>
            <a:r>
              <a:rPr lang="fr" sz="1300"/>
              <a:t>[...] Ma Lou</a:t>
            </a:r>
            <a:r>
              <a:rPr lang="fr" sz="1300">
                <a:solidFill>
                  <a:srgbClr val="6D9EEB"/>
                </a:solidFill>
              </a:rPr>
              <a:t> je coucherai ce soir dans les tranchées</a:t>
            </a:r>
          </a:p>
          <a:p>
            <a:pPr lvl="0" rtl="0">
              <a:spcBef>
                <a:spcPts val="0"/>
              </a:spcBef>
              <a:buNone/>
            </a:pPr>
            <a:r>
              <a:rPr lang="fr" sz="1300"/>
              <a:t>Qui près de nos canon ont été piochées [...]</a:t>
            </a:r>
          </a:p>
          <a:p>
            <a:pPr lvl="0" rtl="0">
              <a:spcBef>
                <a:spcPts val="0"/>
              </a:spcBef>
              <a:buNone/>
            </a:pPr>
            <a:r>
              <a:rPr lang="fr" sz="1300"/>
              <a:t> </a:t>
            </a:r>
          </a:p>
          <a:p>
            <a:pPr lvl="0" rtl="0">
              <a:spcBef>
                <a:spcPts val="0"/>
              </a:spcBef>
              <a:buNone/>
            </a:pPr>
            <a:r>
              <a:rPr lang="fr" sz="1300"/>
              <a:t>[...] Je suis arrivé gai comme j'étais parti</a:t>
            </a:r>
          </a:p>
          <a:p>
            <a:pPr lvl="0" rtl="0">
              <a:spcBef>
                <a:spcPts val="0"/>
              </a:spcBef>
              <a:buNone/>
            </a:pPr>
            <a:r>
              <a:rPr lang="fr" sz="1300"/>
              <a:t>Nous irons tout à l'heure à notre batterie</a:t>
            </a:r>
          </a:p>
          <a:p>
            <a:pPr lvl="0" rtl="0">
              <a:spcBef>
                <a:spcPts val="0"/>
              </a:spcBef>
              <a:buNone/>
            </a:pPr>
            <a:r>
              <a:rPr lang="fr" sz="1300"/>
              <a:t>En ce moment </a:t>
            </a:r>
            <a:r>
              <a:rPr lang="fr" sz="1300">
                <a:solidFill>
                  <a:srgbClr val="6D9EEB"/>
                </a:solidFill>
              </a:rPr>
              <a:t>je suis parmi l'infanterie</a:t>
            </a:r>
          </a:p>
          <a:p>
            <a:pPr lvl="0" rtl="0">
              <a:spcBef>
                <a:spcPts val="0"/>
              </a:spcBef>
              <a:buNone/>
            </a:pPr>
            <a:r>
              <a:rPr lang="fr" sz="1300"/>
              <a:t>Il siffle des obus dans le ciel gris du nord</a:t>
            </a:r>
          </a:p>
          <a:p>
            <a:pPr lvl="0" rtl="0">
              <a:spcBef>
                <a:spcPts val="0"/>
              </a:spcBef>
              <a:buNone/>
            </a:pPr>
            <a:r>
              <a:rPr lang="fr" sz="1300"/>
              <a:t>Personne cependant n'envisage la mort</a:t>
            </a:r>
          </a:p>
          <a:p>
            <a:pPr lvl="0" rtl="0">
              <a:spcBef>
                <a:spcPts val="0"/>
              </a:spcBef>
              <a:buNone/>
            </a:pPr>
            <a:r>
              <a:rPr lang="fr" sz="1300"/>
              <a:t>Et nous vivrons ainsi sur les premières lignes [...]</a:t>
            </a:r>
          </a:p>
          <a:p>
            <a:pPr lvl="0" rtl="0">
              <a:spcBef>
                <a:spcPts val="0"/>
              </a:spcBef>
              <a:buNone/>
            </a:pPr>
            <a:r>
              <a:rPr lang="fr" sz="1300"/>
              <a:t> </a:t>
            </a:r>
          </a:p>
          <a:p>
            <a:pPr lvl="0" rtl="0">
              <a:spcBef>
                <a:spcPts val="0"/>
              </a:spcBef>
              <a:buNone/>
            </a:pPr>
            <a:r>
              <a:rPr lang="fr" sz="1300"/>
              <a:t>[...] Le lilas va fleurir ô printemps sérieux</a:t>
            </a:r>
          </a:p>
          <a:p>
            <a:pPr lvl="0" rtl="0">
              <a:spcBef>
                <a:spcPts val="0"/>
              </a:spcBef>
              <a:buNone/>
            </a:pPr>
            <a:r>
              <a:rPr lang="fr" sz="1300"/>
              <a:t>Mon cœur flambe pour toi comme une cathédrale</a:t>
            </a:r>
          </a:p>
          <a:p>
            <a:pPr lvl="0" rtl="0">
              <a:spcBef>
                <a:spcPts val="0"/>
              </a:spcBef>
              <a:buNone/>
            </a:pPr>
            <a:r>
              <a:rPr lang="fr" sz="1300"/>
              <a:t>Et de l'immense amour sonne la générale [...]</a:t>
            </a:r>
          </a:p>
          <a:p>
            <a:pPr lvl="0" rtl="0">
              <a:spcBef>
                <a:spcPts val="0"/>
              </a:spcBef>
              <a:buNone/>
            </a:pPr>
            <a:r>
              <a:rPr lang="fr" sz="1300"/>
              <a:t>Je t'envoie un obus plein de fidélité</a:t>
            </a:r>
          </a:p>
          <a:p>
            <a:pPr lvl="0" rtl="0">
              <a:spcBef>
                <a:spcPts val="0"/>
              </a:spcBef>
              <a:buNone/>
            </a:pPr>
            <a:r>
              <a:rPr lang="fr" sz="1300"/>
              <a:t>Et que t'atteigne ô Lou mon baiser éclaté [...]</a:t>
            </a:r>
          </a:p>
          <a:p>
            <a:pPr lvl="0" rtl="0">
              <a:spcBef>
                <a:spcPts val="0"/>
              </a:spcBef>
              <a:buNone/>
            </a:pPr>
            <a:r>
              <a:rPr lang="fr" sz="1300"/>
              <a:t> </a:t>
            </a:r>
          </a:p>
          <a:p>
            <a:pPr lvl="0" rtl="0">
              <a:spcBef>
                <a:spcPts val="0"/>
              </a:spcBef>
              <a:buNone/>
            </a:pPr>
            <a:r>
              <a:rPr lang="fr" sz="1300"/>
              <a:t> </a:t>
            </a:r>
          </a:p>
          <a:p>
            <a:pPr lvl="0" rtl="0">
              <a:spcBef>
                <a:spcPts val="0"/>
              </a:spcBef>
              <a:buNone/>
            </a:pPr>
            <a:r>
              <a:rPr b="1" lang="fr" sz="1300" u="sng">
                <a:latin typeface="Calibri"/>
                <a:ea typeface="Calibri"/>
                <a:cs typeface="Calibri"/>
                <a:sym typeface="Calibri"/>
              </a:rPr>
              <a:t>6 avril 1915, Guillame Apollinaire</a:t>
            </a:r>
          </a:p>
          <a:p>
            <a:pPr lvl="0" rtl="0">
              <a:spcBef>
                <a:spcPts val="0"/>
              </a:spcBef>
              <a:buNone/>
            </a:pPr>
            <a:r>
              <a:t/>
            </a:r>
            <a:endParaRPr b="1" sz="1300" u="sng"/>
          </a:p>
        </p:txBody>
      </p:sp>
      <p:sp>
        <p:nvSpPr>
          <p:cNvPr id="217" name="Shape 217"/>
          <p:cNvSpPr txBox="1"/>
          <p:nvPr/>
        </p:nvSpPr>
        <p:spPr>
          <a:xfrm>
            <a:off x="5332000" y="1071750"/>
            <a:ext cx="3551700" cy="3000000"/>
          </a:xfrm>
          <a:prstGeom prst="rect">
            <a:avLst/>
          </a:prstGeom>
          <a:noFill/>
          <a:ln>
            <a:noFill/>
          </a:ln>
        </p:spPr>
        <p:txBody>
          <a:bodyPr anchorCtr="0" anchor="ctr" bIns="91425" lIns="91425" rIns="91425" tIns="91425">
            <a:noAutofit/>
          </a:bodyPr>
          <a:lstStyle/>
          <a:p>
            <a:pPr lvl="0" rtl="0">
              <a:spcBef>
                <a:spcPts val="0"/>
              </a:spcBef>
              <a:buNone/>
            </a:pPr>
            <a:r>
              <a:rPr b="1" lang="fr" sz="1300" u="sng"/>
              <a:t>Ma Lou</a:t>
            </a:r>
          </a:p>
          <a:p>
            <a:pPr lvl="0" rtl="0">
              <a:spcBef>
                <a:spcPts val="0"/>
              </a:spcBef>
              <a:buNone/>
            </a:pPr>
            <a:r>
              <a:rPr lang="fr" sz="1300"/>
              <a:t> </a:t>
            </a:r>
          </a:p>
          <a:p>
            <a:pPr lvl="0" rtl="0">
              <a:spcBef>
                <a:spcPts val="0"/>
              </a:spcBef>
              <a:buNone/>
            </a:pPr>
            <a:r>
              <a:rPr lang="fr" sz="1300"/>
              <a:t>[...] Ma Lou </a:t>
            </a:r>
            <a:r>
              <a:rPr lang="fr" sz="1300">
                <a:solidFill>
                  <a:srgbClr val="FF0000"/>
                </a:solidFill>
              </a:rPr>
              <a:t>je coucherai ce soir dans les tranchées</a:t>
            </a:r>
          </a:p>
          <a:p>
            <a:pPr lvl="0" rtl="0">
              <a:spcBef>
                <a:spcPts val="0"/>
              </a:spcBef>
              <a:buNone/>
            </a:pPr>
            <a:r>
              <a:rPr lang="fr" sz="1300"/>
              <a:t>Qui près de nos canon ont été piochées [...]</a:t>
            </a:r>
          </a:p>
          <a:p>
            <a:pPr lvl="0" rtl="0">
              <a:spcBef>
                <a:spcPts val="0"/>
              </a:spcBef>
              <a:buNone/>
            </a:pPr>
            <a:r>
              <a:rPr lang="fr" sz="1300"/>
              <a:t> </a:t>
            </a:r>
          </a:p>
          <a:p>
            <a:pPr lvl="0" rtl="0">
              <a:spcBef>
                <a:spcPts val="0"/>
              </a:spcBef>
              <a:buNone/>
            </a:pPr>
            <a:r>
              <a:rPr lang="fr" sz="1300"/>
              <a:t>[...] </a:t>
            </a:r>
            <a:r>
              <a:rPr lang="fr" sz="1300">
                <a:solidFill>
                  <a:srgbClr val="B45F06"/>
                </a:solidFill>
              </a:rPr>
              <a:t>Je suis arrivé gai comme j'étais parti</a:t>
            </a:r>
          </a:p>
          <a:p>
            <a:pPr lvl="0" rtl="0">
              <a:spcBef>
                <a:spcPts val="0"/>
              </a:spcBef>
              <a:buNone/>
            </a:pPr>
            <a:r>
              <a:rPr lang="fr" sz="1300"/>
              <a:t>Nous irons tout à l'heure à notre batterie</a:t>
            </a:r>
          </a:p>
          <a:p>
            <a:pPr lvl="0" rtl="0">
              <a:spcBef>
                <a:spcPts val="0"/>
              </a:spcBef>
              <a:buNone/>
            </a:pPr>
            <a:r>
              <a:rPr lang="fr" sz="1300"/>
              <a:t>En ce moment je suis parmi l'infanterie</a:t>
            </a:r>
          </a:p>
          <a:p>
            <a:pPr lvl="0" rtl="0">
              <a:spcBef>
                <a:spcPts val="0"/>
              </a:spcBef>
              <a:buNone/>
            </a:pPr>
            <a:r>
              <a:rPr lang="fr" sz="1300">
                <a:solidFill>
                  <a:srgbClr val="FF0000"/>
                </a:solidFill>
              </a:rPr>
              <a:t>Il siffle des obus dans le ciel gris du nord</a:t>
            </a:r>
          </a:p>
          <a:p>
            <a:pPr lvl="0" rtl="0">
              <a:spcBef>
                <a:spcPts val="0"/>
              </a:spcBef>
              <a:buNone/>
            </a:pPr>
            <a:r>
              <a:rPr lang="fr" sz="1300">
                <a:solidFill>
                  <a:srgbClr val="B45F06"/>
                </a:solidFill>
              </a:rPr>
              <a:t>Personne cependant n'envisage la mort</a:t>
            </a:r>
          </a:p>
          <a:p>
            <a:pPr lvl="0" rtl="0">
              <a:spcBef>
                <a:spcPts val="0"/>
              </a:spcBef>
              <a:buNone/>
            </a:pPr>
            <a:r>
              <a:rPr lang="fr" sz="1300"/>
              <a:t>Et nous vivrons ainsi sur les premières lignes [...]</a:t>
            </a:r>
          </a:p>
          <a:p>
            <a:pPr lvl="0" rtl="0">
              <a:spcBef>
                <a:spcPts val="0"/>
              </a:spcBef>
              <a:buNone/>
            </a:pPr>
            <a:r>
              <a:rPr lang="fr" sz="1300"/>
              <a:t> </a:t>
            </a:r>
          </a:p>
          <a:p>
            <a:pPr lvl="0" rtl="0">
              <a:spcBef>
                <a:spcPts val="0"/>
              </a:spcBef>
              <a:buNone/>
            </a:pPr>
            <a:r>
              <a:rPr lang="fr" sz="1300"/>
              <a:t>[...] Le lilas va fleurir ô printemps sérieux</a:t>
            </a:r>
          </a:p>
          <a:p>
            <a:pPr lvl="0" rtl="0">
              <a:spcBef>
                <a:spcPts val="0"/>
              </a:spcBef>
              <a:buNone/>
            </a:pPr>
            <a:r>
              <a:rPr lang="fr" sz="1300">
                <a:solidFill>
                  <a:srgbClr val="F6B26B"/>
                </a:solidFill>
              </a:rPr>
              <a:t>Mon cœur flambe pour toi</a:t>
            </a:r>
            <a:r>
              <a:rPr lang="fr" sz="1300"/>
              <a:t> comme une cathédrale</a:t>
            </a:r>
          </a:p>
          <a:p>
            <a:pPr lvl="0" rtl="0">
              <a:spcBef>
                <a:spcPts val="0"/>
              </a:spcBef>
              <a:buNone/>
            </a:pPr>
            <a:r>
              <a:rPr lang="fr" sz="1300"/>
              <a:t>Et de l'immense amour sonne la générale [...]</a:t>
            </a:r>
          </a:p>
          <a:p>
            <a:pPr lvl="0" rtl="0">
              <a:spcBef>
                <a:spcPts val="0"/>
              </a:spcBef>
              <a:buNone/>
            </a:pPr>
            <a:r>
              <a:rPr lang="fr" sz="1300"/>
              <a:t>Je t'envoie un obus plein de fidélité</a:t>
            </a:r>
          </a:p>
          <a:p>
            <a:pPr lvl="0" rtl="0">
              <a:spcBef>
                <a:spcPts val="0"/>
              </a:spcBef>
              <a:buNone/>
            </a:pPr>
            <a:r>
              <a:rPr lang="fr" sz="1300"/>
              <a:t>Et que t'atteigne ô Lou mon baiser éclaté [...]</a:t>
            </a:r>
          </a:p>
          <a:p>
            <a:pPr lvl="0" rtl="0">
              <a:spcBef>
                <a:spcPts val="0"/>
              </a:spcBef>
              <a:buNone/>
            </a:pPr>
            <a:r>
              <a:rPr lang="fr" sz="1300"/>
              <a:t> </a:t>
            </a:r>
          </a:p>
          <a:p>
            <a:pPr lvl="0" rtl="0">
              <a:spcBef>
                <a:spcPts val="0"/>
              </a:spcBef>
              <a:buNone/>
            </a:pPr>
            <a:r>
              <a:rPr lang="fr" sz="1300"/>
              <a:t> </a:t>
            </a:r>
          </a:p>
          <a:p>
            <a:pPr lvl="0" rtl="0">
              <a:spcBef>
                <a:spcPts val="0"/>
              </a:spcBef>
              <a:buNone/>
            </a:pPr>
            <a:r>
              <a:rPr b="1" lang="fr" sz="1300" u="sng">
                <a:latin typeface="Calibri"/>
                <a:ea typeface="Calibri"/>
                <a:cs typeface="Calibri"/>
                <a:sym typeface="Calibri"/>
              </a:rPr>
              <a:t>6 avril 1915, Guillame Apollinaire</a:t>
            </a:r>
          </a:p>
          <a:p>
            <a:pPr lvl="0" rtl="0">
              <a:spcBef>
                <a:spcPts val="0"/>
              </a:spcBef>
              <a:buNone/>
            </a:pPr>
            <a:r>
              <a:t/>
            </a:r>
            <a:endParaRPr b="1" sz="1300" u="sng"/>
          </a:p>
        </p:txBody>
      </p:sp>
      <p:sp>
        <p:nvSpPr>
          <p:cNvPr id="218" name="Shape 218"/>
          <p:cNvSpPr txBox="1"/>
          <p:nvPr/>
        </p:nvSpPr>
        <p:spPr>
          <a:xfrm>
            <a:off x="5332000" y="1071750"/>
            <a:ext cx="3551700" cy="3000000"/>
          </a:xfrm>
          <a:prstGeom prst="rect">
            <a:avLst/>
          </a:prstGeom>
          <a:noFill/>
          <a:ln>
            <a:noFill/>
          </a:ln>
        </p:spPr>
        <p:txBody>
          <a:bodyPr anchorCtr="0" anchor="ctr" bIns="91425" lIns="91425" rIns="91425" tIns="91425">
            <a:noAutofit/>
          </a:bodyPr>
          <a:lstStyle/>
          <a:p>
            <a:pPr lvl="0" rtl="0">
              <a:spcBef>
                <a:spcPts val="0"/>
              </a:spcBef>
              <a:buNone/>
            </a:pPr>
            <a:r>
              <a:rPr b="1" lang="fr" sz="1300" u="sng"/>
              <a:t>Ma Lou</a:t>
            </a:r>
          </a:p>
          <a:p>
            <a:pPr lvl="0" rtl="0">
              <a:spcBef>
                <a:spcPts val="0"/>
              </a:spcBef>
              <a:buNone/>
            </a:pPr>
            <a:r>
              <a:rPr lang="fr" sz="1300"/>
              <a:t> </a:t>
            </a:r>
          </a:p>
          <a:p>
            <a:pPr lvl="0" rtl="0">
              <a:spcBef>
                <a:spcPts val="0"/>
              </a:spcBef>
              <a:buNone/>
            </a:pPr>
            <a:r>
              <a:rPr lang="fr" sz="1300"/>
              <a:t>[...] </a:t>
            </a:r>
            <a:r>
              <a:rPr lang="fr" sz="1300">
                <a:solidFill>
                  <a:srgbClr val="6AA84F"/>
                </a:solidFill>
              </a:rPr>
              <a:t>Ma Lou je coucherai ce soir dans les tranchées</a:t>
            </a:r>
          </a:p>
          <a:p>
            <a:pPr lvl="0" rtl="0">
              <a:spcBef>
                <a:spcPts val="0"/>
              </a:spcBef>
              <a:buNone/>
            </a:pPr>
            <a:r>
              <a:rPr lang="fr" sz="1300"/>
              <a:t>Qui près de nos canon ont été piochées [...]</a:t>
            </a:r>
          </a:p>
          <a:p>
            <a:pPr lvl="0" rtl="0">
              <a:spcBef>
                <a:spcPts val="0"/>
              </a:spcBef>
              <a:buNone/>
            </a:pPr>
            <a:r>
              <a:rPr lang="fr" sz="1300"/>
              <a:t> </a:t>
            </a:r>
          </a:p>
          <a:p>
            <a:pPr lvl="0" rtl="0">
              <a:spcBef>
                <a:spcPts val="0"/>
              </a:spcBef>
              <a:buNone/>
            </a:pPr>
            <a:r>
              <a:rPr lang="fr" sz="1300"/>
              <a:t>[...] Je suis arrivé gai comme j'étais parti</a:t>
            </a:r>
          </a:p>
          <a:p>
            <a:pPr lvl="0" rtl="0">
              <a:spcBef>
                <a:spcPts val="0"/>
              </a:spcBef>
              <a:buNone/>
            </a:pPr>
            <a:r>
              <a:rPr lang="fr" sz="1300"/>
              <a:t>Nous irons tout à l'heure à notre batterie</a:t>
            </a:r>
          </a:p>
          <a:p>
            <a:pPr lvl="0" rtl="0">
              <a:spcBef>
                <a:spcPts val="0"/>
              </a:spcBef>
              <a:buNone/>
            </a:pPr>
            <a:r>
              <a:rPr lang="fr" sz="1300"/>
              <a:t>En ce moment je suis parmi l'infanterie</a:t>
            </a:r>
          </a:p>
          <a:p>
            <a:pPr lvl="0" rtl="0">
              <a:spcBef>
                <a:spcPts val="0"/>
              </a:spcBef>
              <a:buNone/>
            </a:pPr>
            <a:r>
              <a:rPr lang="fr" sz="1300"/>
              <a:t>Il siffle des obus dans le ciel gris du nord</a:t>
            </a:r>
          </a:p>
          <a:p>
            <a:pPr lvl="0" rtl="0">
              <a:spcBef>
                <a:spcPts val="0"/>
              </a:spcBef>
              <a:buNone/>
            </a:pPr>
            <a:r>
              <a:rPr lang="fr" sz="1300"/>
              <a:t>Personne cependant n'envisage la mort</a:t>
            </a:r>
          </a:p>
          <a:p>
            <a:pPr lvl="0" rtl="0">
              <a:spcBef>
                <a:spcPts val="0"/>
              </a:spcBef>
              <a:buNone/>
            </a:pPr>
            <a:r>
              <a:rPr lang="fr" sz="1300"/>
              <a:t>Et nous vivrons ainsi sur les premières lignes [...]</a:t>
            </a:r>
          </a:p>
          <a:p>
            <a:pPr lvl="0" rtl="0">
              <a:spcBef>
                <a:spcPts val="0"/>
              </a:spcBef>
              <a:buNone/>
            </a:pPr>
            <a:r>
              <a:rPr lang="fr" sz="1300"/>
              <a:t> </a:t>
            </a:r>
          </a:p>
          <a:p>
            <a:pPr lvl="0" rtl="0">
              <a:spcBef>
                <a:spcPts val="0"/>
              </a:spcBef>
              <a:buNone/>
            </a:pPr>
            <a:r>
              <a:rPr lang="fr" sz="1300"/>
              <a:t>[...] Le lilas </a:t>
            </a:r>
            <a:r>
              <a:rPr lang="fr" sz="1300" u="sng">
                <a:solidFill>
                  <a:srgbClr val="A64D79"/>
                </a:solidFill>
              </a:rPr>
              <a:t>va fleurir</a:t>
            </a:r>
            <a:r>
              <a:rPr lang="fr" sz="1300"/>
              <a:t> ô printemps sérieux</a:t>
            </a:r>
          </a:p>
          <a:p>
            <a:pPr lvl="0" rtl="0">
              <a:spcBef>
                <a:spcPts val="0"/>
              </a:spcBef>
              <a:buNone/>
            </a:pPr>
            <a:r>
              <a:rPr lang="fr" sz="1300">
                <a:solidFill>
                  <a:srgbClr val="A64D79"/>
                </a:solidFill>
              </a:rPr>
              <a:t>Mon cœur flambe pour toi comme une cathédrale</a:t>
            </a:r>
          </a:p>
          <a:p>
            <a:pPr lvl="0" rtl="0">
              <a:spcBef>
                <a:spcPts val="0"/>
              </a:spcBef>
              <a:buNone/>
            </a:pPr>
            <a:r>
              <a:rPr lang="fr" sz="1300"/>
              <a:t>Et de l'immense amour sonne la générale [...]</a:t>
            </a:r>
          </a:p>
          <a:p>
            <a:pPr lvl="0" rtl="0">
              <a:spcBef>
                <a:spcPts val="0"/>
              </a:spcBef>
              <a:buNone/>
            </a:pPr>
            <a:r>
              <a:rPr lang="fr" sz="1300"/>
              <a:t>Je t'envoie un obus </a:t>
            </a:r>
            <a:r>
              <a:rPr lang="fr" sz="1300">
                <a:solidFill>
                  <a:srgbClr val="A64D79"/>
                </a:solidFill>
              </a:rPr>
              <a:t>plein de fidélité</a:t>
            </a:r>
          </a:p>
          <a:p>
            <a:pPr lvl="0" rtl="0">
              <a:spcBef>
                <a:spcPts val="0"/>
              </a:spcBef>
              <a:buNone/>
            </a:pPr>
            <a:r>
              <a:rPr lang="fr" sz="1300"/>
              <a:t>Et que t'atteigne ô Lou mon baiser éclaté [...]</a:t>
            </a:r>
          </a:p>
          <a:p>
            <a:pPr lvl="0" rtl="0">
              <a:spcBef>
                <a:spcPts val="0"/>
              </a:spcBef>
              <a:buNone/>
            </a:pPr>
            <a:r>
              <a:rPr lang="fr" sz="1300"/>
              <a:t> </a:t>
            </a:r>
          </a:p>
          <a:p>
            <a:pPr lvl="0" rtl="0">
              <a:spcBef>
                <a:spcPts val="0"/>
              </a:spcBef>
              <a:buNone/>
            </a:pPr>
            <a:r>
              <a:rPr lang="fr" sz="1300"/>
              <a:t> </a:t>
            </a:r>
          </a:p>
          <a:p>
            <a:pPr lvl="0" rtl="0">
              <a:spcBef>
                <a:spcPts val="0"/>
              </a:spcBef>
              <a:buNone/>
            </a:pPr>
            <a:r>
              <a:rPr b="1" lang="fr" sz="1300" u="sng">
                <a:latin typeface="Calibri"/>
                <a:ea typeface="Calibri"/>
                <a:cs typeface="Calibri"/>
                <a:sym typeface="Calibri"/>
              </a:rPr>
              <a:t>6 avril 1915, Guillame Apollinaire</a:t>
            </a:r>
          </a:p>
          <a:p>
            <a:pPr lvl="0" rtl="0">
              <a:spcBef>
                <a:spcPts val="0"/>
              </a:spcBef>
              <a:buNone/>
            </a:pPr>
            <a:r>
              <a:t/>
            </a:r>
            <a:endParaRPr b="1" sz="1300" u="sng"/>
          </a:p>
        </p:txBody>
      </p:sp>
      <p:sp>
        <p:nvSpPr>
          <p:cNvPr id="219" name="Shape 219"/>
          <p:cNvSpPr txBox="1"/>
          <p:nvPr/>
        </p:nvSpPr>
        <p:spPr>
          <a:xfrm>
            <a:off x="-298975" y="1225225"/>
            <a:ext cx="381900" cy="197100"/>
          </a:xfrm>
          <a:prstGeom prst="rect">
            <a:avLst/>
          </a:prstGeom>
          <a:noFill/>
          <a:ln>
            <a:noFill/>
          </a:ln>
        </p:spPr>
        <p:txBody>
          <a:bodyPr anchorCtr="0" anchor="t" bIns="91425" lIns="91425" rIns="91425" tIns="91425">
            <a:noAutofit/>
          </a:bodyPr>
          <a:lstStyle/>
          <a:p>
            <a:pPr lvl="0">
              <a:spcBef>
                <a:spcPts val="0"/>
              </a:spcBef>
              <a:buNone/>
            </a:pPr>
            <a:r>
              <a:rPr lang="fr"/>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13">
                                            <p:txEl>
                                              <p:pRg end="0" st="0"/>
                                            </p:txEl>
                                          </p:spTgt>
                                        </p:tgtEl>
                                        <p:attrNameLst>
                                          <p:attrName>style.visibility</p:attrName>
                                        </p:attrNameLst>
                                      </p:cBhvr>
                                      <p:to>
                                        <p:strVal val="visible"/>
                                      </p:to>
                                    </p:set>
                                    <p:animEffect filter="fade" transition="in">
                                      <p:cBhvr>
                                        <p:cTn dur="500"/>
                                        <p:tgtEl>
                                          <p:spTgt spid="213">
                                            <p:txEl>
                                              <p:pRg end="0" st="0"/>
                                            </p:txEl>
                                          </p:spTgt>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13">
                                            <p:txEl>
                                              <p:pRg end="1" st="1"/>
                                            </p:txEl>
                                          </p:spTgt>
                                        </p:tgtEl>
                                        <p:attrNameLst>
                                          <p:attrName>style.visibility</p:attrName>
                                        </p:attrNameLst>
                                      </p:cBhvr>
                                      <p:to>
                                        <p:strVal val="visible"/>
                                      </p:to>
                                    </p:set>
                                    <p:animEffect filter="fade" transition="in">
                                      <p:cBhvr>
                                        <p:cTn dur="500"/>
                                        <p:tgtEl>
                                          <p:spTgt spid="213">
                                            <p:txEl>
                                              <p:pRg end="1" st="1"/>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13">
                                            <p:txEl>
                                              <p:pRg end="2" st="2"/>
                                            </p:txEl>
                                          </p:spTgt>
                                        </p:tgtEl>
                                        <p:attrNameLst>
                                          <p:attrName>style.visibility</p:attrName>
                                        </p:attrNameLst>
                                      </p:cBhvr>
                                      <p:to>
                                        <p:strVal val="visible"/>
                                      </p:to>
                                    </p:set>
                                    <p:animEffect filter="fade" transition="in">
                                      <p:cBhvr>
                                        <p:cTn dur="500"/>
                                        <p:tgtEl>
                                          <p:spTgt spid="213">
                                            <p:txEl>
                                              <p:pRg end="2" st="2"/>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213">
                                            <p:txEl>
                                              <p:pRg end="3" st="3"/>
                                            </p:txEl>
                                          </p:spTgt>
                                        </p:tgtEl>
                                        <p:attrNameLst>
                                          <p:attrName>style.visibility</p:attrName>
                                        </p:attrNameLst>
                                      </p:cBhvr>
                                      <p:to>
                                        <p:strVal val="visible"/>
                                      </p:to>
                                    </p:set>
                                    <p:animEffect filter="fade" transition="in">
                                      <p:cBhvr>
                                        <p:cTn dur="500"/>
                                        <p:tgtEl>
                                          <p:spTgt spid="213">
                                            <p:txEl>
                                              <p:pRg end="3" st="3"/>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13">
                                            <p:txEl>
                                              <p:pRg end="4" st="4"/>
                                            </p:txEl>
                                          </p:spTgt>
                                        </p:tgtEl>
                                        <p:attrNameLst>
                                          <p:attrName>style.visibility</p:attrName>
                                        </p:attrNameLst>
                                      </p:cBhvr>
                                      <p:to>
                                        <p:strVal val="visible"/>
                                      </p:to>
                                    </p:set>
                                    <p:animEffect filter="fade" transition="in">
                                      <p:cBhvr>
                                        <p:cTn dur="500"/>
                                        <p:tgtEl>
                                          <p:spTgt spid="213">
                                            <p:txEl>
                                              <p:pRg end="4" st="4"/>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213">
                                            <p:txEl>
                                              <p:pRg end="5" st="5"/>
                                            </p:txEl>
                                          </p:spTgt>
                                        </p:tgtEl>
                                        <p:attrNameLst>
                                          <p:attrName>style.visibility</p:attrName>
                                        </p:attrNameLst>
                                      </p:cBhvr>
                                      <p:to>
                                        <p:strVal val="visible"/>
                                      </p:to>
                                    </p:set>
                                    <p:animEffect filter="fade" transition="in">
                                      <p:cBhvr>
                                        <p:cTn dur="500"/>
                                        <p:tgtEl>
                                          <p:spTgt spid="213">
                                            <p:txEl>
                                              <p:pRg end="5" st="5"/>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215"/>
                                        </p:tgtEl>
                                      </p:cBhvr>
                                    </p:animEffect>
                                    <p:set>
                                      <p:cBhvr>
                                        <p:cTn dur="1" fill="hold">
                                          <p:stCondLst>
                                            <p:cond delay="500"/>
                                          </p:stCondLst>
                                        </p:cTn>
                                        <p:tgtEl>
                                          <p:spTgt spid="215"/>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16"/>
                                        </p:tgtEl>
                                      </p:cBhvr>
                                    </p:animEffect>
                                    <p:set>
                                      <p:cBhvr>
                                        <p:cTn dur="1" fill="hold">
                                          <p:stCondLst>
                                            <p:cond delay="1000"/>
                                          </p:stCondLst>
                                        </p:cTn>
                                        <p:tgtEl>
                                          <p:spTgt spid="216"/>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100"/>
                                        <p:tgtEl>
                                          <p:spTgt spid="217"/>
                                        </p:tgtEl>
                                      </p:cBhvr>
                                    </p:animEffect>
                                    <p:set>
                                      <p:cBhvr>
                                        <p:cTn dur="1" fill="hold">
                                          <p:stCondLst>
                                            <p:cond delay="1100"/>
                                          </p:stCondLst>
                                        </p:cTn>
                                        <p:tgtEl>
                                          <p:spTgt spid="21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
                                        <p:tgtEl>
                                          <p:spTgt spid="219"/>
                                        </p:tgtEl>
                                      </p:cBhvr>
                                    </p:animEffect>
                                  </p:childTnLst>
                                </p:cTn>
                              </p:par>
                            </p:childTnLst>
                          </p:cTn>
                        </p:par>
                        <p:par>
                          <p:cTn fill="hold">
                            <p:stCondLst>
                              <p:cond delay="0"/>
                            </p:stCondLst>
                            <p:childTnLst>
                              <p:par>
                                <p:cTn fill="hold" nodeType="afterEffect" presetClass="exit" presetID="10" presetSubtype="0">
                                  <p:stCondLst>
                                    <p:cond delay="0"/>
                                  </p:stCondLst>
                                  <p:childTnLst>
                                    <p:animEffect filter="fade" transition="out">
                                      <p:cBhvr>
                                        <p:cTn dur="1000"/>
                                        <p:tgtEl>
                                          <p:spTgt spid="213"/>
                                        </p:tgtEl>
                                      </p:cBhvr>
                                    </p:animEffect>
                                    <p:set>
                                      <p:cBhvr>
                                        <p:cTn dur="1" fill="hold">
                                          <p:stCondLst>
                                            <p:cond delay="1000"/>
                                          </p:stCondLst>
                                        </p:cTn>
                                        <p:tgtEl>
                                          <p:spTgt spid="213"/>
                                        </p:tgtEl>
                                        <p:attrNameLst>
                                          <p:attrName>style.visibility</p:attrName>
                                        </p:attrNameLst>
                                      </p:cBhvr>
                                      <p:to>
                                        <p:strVal val="hidden"/>
                                      </p:to>
                                    </p:set>
                                  </p:childTnLst>
                                </p:cTn>
                              </p:par>
                            </p:childTnLst>
                          </p:cTn>
                        </p:par>
                        <p:par>
                          <p:cTn fill="hold">
                            <p:stCondLst>
                              <p:cond delay="1000"/>
                            </p:stCondLst>
                            <p:childTnLst>
                              <p:par>
                                <p:cTn fill="hold" nodeType="afterEffect" presetClass="exit" presetID="10" presetSubtype="0">
                                  <p:stCondLst>
                                    <p:cond delay="0"/>
                                  </p:stCondLst>
                                  <p:childTnLst>
                                    <p:animEffect filter="fade" transition="out">
                                      <p:cBhvr>
                                        <p:cTn dur="1000"/>
                                        <p:tgtEl>
                                          <p:spTgt spid="218"/>
                                        </p:tgtEl>
                                      </p:cBhvr>
                                    </p:animEffect>
                                    <p:set>
                                      <p:cBhvr>
                                        <p:cTn dur="1" fill="hold">
                                          <p:stCondLst>
                                            <p:cond delay="1000"/>
                                          </p:stCondLst>
                                        </p:cTn>
                                        <p:tgtEl>
                                          <p:spTgt spid="218"/>
                                        </p:tgtEl>
                                        <p:attrNameLst>
                                          <p:attrName>style.visibility</p:attrName>
                                        </p:attrNameLst>
                                      </p:cBhvr>
                                      <p:to>
                                        <p:strVal val="hidden"/>
                                      </p:to>
                                    </p:set>
                                  </p:childTnLst>
                                </p:cTn>
                              </p:par>
                            </p:childTnLst>
                          </p:cTn>
                        </p:par>
                        <p:par>
                          <p:cTn fill="hold">
                            <p:stCondLst>
                              <p:cond delay="2000"/>
                            </p:stCondLst>
                            <p:childTnLst>
                              <p:par>
                                <p:cTn fill="hold" nodeType="afterEffect" presetClass="exit" presetID="10" presetSubtype="0">
                                  <p:stCondLst>
                                    <p:cond delay="0"/>
                                  </p:stCondLst>
                                  <p:childTnLst>
                                    <p:animEffect filter="fade" transition="out">
                                      <p:cBhvr>
                                        <p:cTn dur="1500"/>
                                        <p:tgtEl>
                                          <p:spTgt spid="212"/>
                                        </p:tgtEl>
                                      </p:cBhvr>
                                    </p:animEffect>
                                    <p:set>
                                      <p:cBhvr>
                                        <p:cTn dur="1" fill="hold">
                                          <p:stCondLst>
                                            <p:cond delay="1500"/>
                                          </p:stCondLst>
                                        </p:cTn>
                                        <p:tgtEl>
                                          <p:spTgt spid="21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3" name="Shape 223"/>
        <p:cNvGrpSpPr/>
        <p:nvPr/>
      </p:nvGrpSpPr>
      <p:grpSpPr>
        <a:xfrm>
          <a:off x="0" y="0"/>
          <a:ext cx="0" cy="0"/>
          <a:chOff x="0" y="0"/>
          <a:chExt cx="0" cy="0"/>
        </a:xfrm>
      </p:grpSpPr>
      <p:sp>
        <p:nvSpPr>
          <p:cNvPr id="224" name="Shape 224"/>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None/>
            </a:pPr>
            <a:r>
              <a:rPr lang="fr" sz="4800" u="sng"/>
              <a:t>Conclusion</a:t>
            </a:r>
          </a:p>
        </p:txBody>
      </p:sp>
      <p:sp>
        <p:nvSpPr>
          <p:cNvPr id="225" name="Shape 225"/>
          <p:cNvSpPr txBox="1"/>
          <p:nvPr>
            <p:ph idx="1" type="body"/>
          </p:nvPr>
        </p:nvSpPr>
        <p:spPr>
          <a:xfrm>
            <a:off x="311700" y="1225225"/>
            <a:ext cx="8520600" cy="3354000"/>
          </a:xfrm>
          <a:prstGeom prst="rect">
            <a:avLst/>
          </a:prstGeom>
        </p:spPr>
        <p:txBody>
          <a:bodyPr anchorCtr="0" anchor="t" bIns="91425" lIns="91425" rIns="91425" tIns="91425">
            <a:noAutofit/>
          </a:bodyPr>
          <a:lstStyle/>
          <a:p>
            <a:pPr lvl="0" rtl="0">
              <a:spcBef>
                <a:spcPts val="0"/>
              </a:spcBef>
              <a:spcAft>
                <a:spcPts val="0"/>
              </a:spcAft>
              <a:buNone/>
            </a:pPr>
            <a:r>
              <a:t/>
            </a:r>
            <a:endParaRPr sz="2200">
              <a:latin typeface="Calibri"/>
              <a:ea typeface="Calibri"/>
              <a:cs typeface="Calibri"/>
              <a:sym typeface="Calibri"/>
            </a:endParaRPr>
          </a:p>
          <a:p>
            <a:pPr lvl="0">
              <a:spcBef>
                <a:spcPts val="0"/>
              </a:spcBef>
              <a:spcAft>
                <a:spcPts val="0"/>
              </a:spcAft>
              <a:buClr>
                <a:schemeClr val="dk1"/>
              </a:buClr>
              <a:buSzPct val="50000"/>
              <a:buFont typeface="Arial"/>
              <a:buNone/>
            </a:pPr>
            <a:r>
              <a:rPr lang="fr" sz="2200">
                <a:latin typeface="Calibri"/>
                <a:ea typeface="Calibri"/>
                <a:cs typeface="Calibri"/>
                <a:sym typeface="Calibri"/>
              </a:rPr>
              <a:t>Un poème de guerre est un poème qui parle de la guerre, il peut être engagé mais ce n’est pas une obligation. La majeure partie des poèmes de guerre d’Apollinaire étaient destiné à Louise de Coligny-Châtillon dont il était éperdument amoureux. Ils racontent la plupart du temps ce qu’il vit et insistent sur l’amour qu’il porte à Lou.</a:t>
            </a:r>
          </a:p>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25">
                                            <p:txEl>
                                              <p:pRg end="0" st="0"/>
                                            </p:txEl>
                                          </p:spTgt>
                                        </p:tgtEl>
                                        <p:attrNameLst>
                                          <p:attrName>style.visibility</p:attrName>
                                        </p:attrNameLst>
                                      </p:cBhvr>
                                      <p:to>
                                        <p:strVal val="visible"/>
                                      </p:to>
                                    </p:set>
                                    <p:animEffect filter="fade" transition="in">
                                      <p:cBhvr>
                                        <p:cTn dur="500"/>
                                        <p:tgtEl>
                                          <p:spTgt spid="225">
                                            <p:txEl>
                                              <p:pRg end="0" st="0"/>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225">
                                            <p:txEl>
                                              <p:pRg end="1" st="1"/>
                                            </p:txEl>
                                          </p:spTgt>
                                        </p:tgtEl>
                                        <p:attrNameLst>
                                          <p:attrName>style.visibility</p:attrName>
                                        </p:attrNameLst>
                                      </p:cBhvr>
                                      <p:to>
                                        <p:strVal val="visible"/>
                                      </p:to>
                                    </p:set>
                                    <p:animEffect filter="fade" transition="in">
                                      <p:cBhvr>
                                        <p:cTn dur="500"/>
                                        <p:tgtEl>
                                          <p:spTgt spid="225">
                                            <p:txEl>
                                              <p:pRg end="1" st="1"/>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25">
                                            <p:txEl>
                                              <p:pRg end="2" st="2"/>
                                            </p:txEl>
                                          </p:spTgt>
                                        </p:tgtEl>
                                        <p:attrNameLst>
                                          <p:attrName>style.visibility</p:attrName>
                                        </p:attrNameLst>
                                      </p:cBhvr>
                                      <p:to>
                                        <p:strVal val="visible"/>
                                      </p:to>
                                    </p:set>
                                    <p:animEffect filter="fade" transition="in">
                                      <p:cBhvr>
                                        <p:cTn dur="500"/>
                                        <p:tgtEl>
                                          <p:spTgt spid="22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5"/>
                                        </p:tgtEl>
                                      </p:cBhvr>
                                    </p:animEffect>
                                    <p:set>
                                      <p:cBhvr>
                                        <p:cTn dur="1" fill="hold">
                                          <p:stCondLst>
                                            <p:cond delay="1000"/>
                                          </p:stCondLst>
                                        </p:cTn>
                                        <p:tgtEl>
                                          <p:spTgt spid="225"/>
                                        </p:tgtEl>
                                        <p:attrNameLst>
                                          <p:attrName>style.visibility</p:attrName>
                                        </p:attrNameLst>
                                      </p:cBhvr>
                                      <p:to>
                                        <p:strVal val="hidden"/>
                                      </p:to>
                                    </p:set>
                                  </p:childTnLst>
                                </p:cTn>
                              </p:par>
                            </p:childTnLst>
                          </p:cTn>
                        </p:par>
                        <p:par>
                          <p:cTn fill="hold">
                            <p:stCondLst>
                              <p:cond delay="1000"/>
                            </p:stCondLst>
                            <p:childTnLst>
                              <p:par>
                                <p:cTn fill="hold" nodeType="afterEffect" presetClass="exit" presetID="10" presetSubtype="0">
                                  <p:stCondLst>
                                    <p:cond delay="0"/>
                                  </p:stCondLst>
                                  <p:childTnLst>
                                    <p:animEffect filter="fade" transition="out">
                                      <p:cBhvr>
                                        <p:cTn dur="1500"/>
                                        <p:tgtEl>
                                          <p:spTgt spid="224"/>
                                        </p:tgtEl>
                                      </p:cBhvr>
                                    </p:animEffect>
                                    <p:set>
                                      <p:cBhvr>
                                        <p:cTn dur="1" fill="hold">
                                          <p:stCondLst>
                                            <p:cond delay="1500"/>
                                          </p:stCondLst>
                                        </p:cTn>
                                        <p:tgtEl>
                                          <p:spTgt spid="224"/>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